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2" r:id="rId4"/>
    <p:sldId id="263" r:id="rId5"/>
    <p:sldId id="264" r:id="rId6"/>
    <p:sldId id="265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</p:sldIdLst>
  <p:sldSz cx="17068800" cy="9601200"/>
  <p:notesSz cx="7559675" cy="10691813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ontserrat" pitchFamily="2" charset="0"/>
      <p:regular r:id="rId21"/>
      <p:bold r:id="rId22"/>
      <p:italic r:id="rId23"/>
      <p:boldItalic r:id="rId24"/>
    </p:embeddedFont>
    <p:embeddedFont>
      <p:font typeface="Montserrat Medium" panose="020F0502020204030204" pitchFamily="34" charset="0"/>
      <p:regular r:id="rId25"/>
      <p:italic r:id="rId26"/>
    </p:embeddedFont>
    <p:embeddedFont>
      <p:font typeface="Montserrat SemiBold" pitchFamily="2" charset="0"/>
      <p:regular r:id="rId27"/>
      <p:bold r:id="rId28"/>
      <p:italic r:id="rId29"/>
      <p:boldItalic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1pPr>
    <a:lvl2pPr marL="537565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2pPr>
    <a:lvl3pPr marL="1075132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3pPr>
    <a:lvl4pPr marL="1612697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4pPr>
    <a:lvl5pPr marL="2150263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5pPr>
    <a:lvl6pPr marL="2687828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6pPr>
    <a:lvl7pPr marL="3225393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7pPr>
    <a:lvl8pPr marL="3762960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8pPr>
    <a:lvl9pPr marL="4300525" algn="l" defTabSz="1075132" rtl="0" eaLnBrk="1" latinLnBrk="0" hangingPunct="1">
      <a:defRPr sz="211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0" userDrawn="1">
          <p15:clr>
            <a:srgbClr val="A4A3A4"/>
          </p15:clr>
        </p15:guide>
        <p15:guide id="2" pos="3471" userDrawn="1">
          <p15:clr>
            <a:srgbClr val="A4A3A4"/>
          </p15:clr>
        </p15:guide>
        <p15:guide id="3" orient="horz" pos="650" userDrawn="1">
          <p15:clr>
            <a:srgbClr val="A4A3A4"/>
          </p15:clr>
        </p15:guide>
        <p15:guide id="4" pos="265" userDrawn="1">
          <p15:clr>
            <a:srgbClr val="A4A3A4"/>
          </p15:clr>
        </p15:guide>
        <p15:guide id="5" pos="10487" userDrawn="1">
          <p15:clr>
            <a:srgbClr val="A4A3A4"/>
          </p15:clr>
        </p15:guide>
        <p15:guide id="6" pos="3763" userDrawn="1">
          <p15:clr>
            <a:srgbClr val="A4A3A4"/>
          </p15:clr>
        </p15:guide>
        <p15:guide id="7" pos="6977" userDrawn="1">
          <p15:clr>
            <a:srgbClr val="A4A3A4"/>
          </p15:clr>
        </p15:guide>
        <p15:guide id="8" pos="7263" userDrawn="1">
          <p15:clr>
            <a:srgbClr val="A4A3A4"/>
          </p15:clr>
        </p15:guide>
        <p15:guide id="9" orient="horz" pos="2074" userDrawn="1">
          <p15:clr>
            <a:srgbClr val="A4A3A4"/>
          </p15:clr>
        </p15:guide>
        <p15:guide id="10" orient="horz" pos="2213" userDrawn="1">
          <p15:clr>
            <a:srgbClr val="A4A3A4"/>
          </p15:clr>
        </p15:guide>
        <p15:guide id="11" orient="horz" pos="3892" userDrawn="1">
          <p15:clr>
            <a:srgbClr val="A4A3A4"/>
          </p15:clr>
        </p15:guide>
        <p15:guide id="12" orient="horz" pos="4016" userDrawn="1">
          <p15:clr>
            <a:srgbClr val="A4A3A4"/>
          </p15:clr>
        </p15:guide>
        <p15:guide id="13" pos="428" userDrawn="1">
          <p15:clr>
            <a:srgbClr val="A4A3A4"/>
          </p15:clr>
        </p15:guide>
        <p15:guide id="14" orient="horz" pos="56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4520"/>
    <a:srgbClr val="6AB3E7"/>
    <a:srgbClr val="0033A0"/>
    <a:srgbClr val="E14A20"/>
    <a:srgbClr val="0348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52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08" y="224"/>
      </p:cViewPr>
      <p:guideLst>
        <p:guide orient="horz" pos="420"/>
        <p:guide pos="3471"/>
        <p:guide orient="horz" pos="650"/>
        <p:guide pos="265"/>
        <p:guide pos="10487"/>
        <p:guide pos="3763"/>
        <p:guide pos="6977"/>
        <p:guide pos="7263"/>
        <p:guide orient="horz" pos="2074"/>
        <p:guide orient="horz" pos="2213"/>
        <p:guide orient="horz" pos="3892"/>
        <p:guide orient="horz" pos="4016"/>
        <p:guide pos="428"/>
        <p:guide orient="horz" pos="56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31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7283E4-0A4F-467A-B70A-EE4FBAC1B0CB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B16FD7-82C1-48AD-8513-926CE853098E}">
      <dgm:prSet phldrT="[Текст]" custT="1"/>
      <dgm:spPr>
        <a:xfrm>
          <a:off x="4005" y="14436"/>
          <a:ext cx="1535377" cy="614150"/>
        </a:xfrm>
        <a:prstGeom prst="rect">
          <a:avLst/>
        </a:prstGeom>
        <a:solidFill>
          <a:srgbClr val="0033A0"/>
        </a:solidFill>
        <a:ln w="12700" cap="flat" cmpd="sng" algn="ctr">
          <a:solidFill>
            <a:srgbClr val="69B3E7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Уровень занятости</a:t>
          </a:r>
        </a:p>
      </dgm:t>
    </dgm:pt>
    <dgm:pt modelId="{C537EE23-17CB-4D6F-BFCD-103458325F5C}" type="parTrans" cxnId="{69FF4A61-5EE9-4764-8B3D-6A52F34857C5}">
      <dgm:prSet/>
      <dgm:spPr/>
      <dgm:t>
        <a:bodyPr/>
        <a:lstStyle/>
        <a:p>
          <a:endParaRPr lang="ru-RU"/>
        </a:p>
      </dgm:t>
    </dgm:pt>
    <dgm:pt modelId="{20EA8990-9CF8-45B2-9D85-7EA32BB9DE54}" type="sibTrans" cxnId="{69FF4A61-5EE9-4764-8B3D-6A52F34857C5}">
      <dgm:prSet/>
      <dgm:spPr/>
      <dgm:t>
        <a:bodyPr/>
        <a:lstStyle/>
        <a:p>
          <a:endParaRPr lang="ru-RU"/>
        </a:p>
      </dgm:t>
    </dgm:pt>
    <dgm:pt modelId="{8668FAEA-7783-453B-810A-5B96BDEE3A5B}">
      <dgm:prSet phldrT="[Текст]" custT="1"/>
      <dgm:spPr>
        <a:xfrm>
          <a:off x="4005" y="628586"/>
          <a:ext cx="1535377" cy="136152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rgbClr val="0033A0"/>
              </a:solidFill>
              <a:latin typeface="Calibri" panose="020F0502020204030204"/>
              <a:ea typeface="+mn-ea"/>
              <a:cs typeface="+mn-cs"/>
            </a:rPr>
            <a:t>Населения – 61,7%</a:t>
          </a:r>
        </a:p>
      </dgm:t>
    </dgm:pt>
    <dgm:pt modelId="{6D76A59D-E409-4D2D-A16C-3D87BCDFE289}" type="parTrans" cxnId="{62E84F2D-A391-4957-A19E-9F5CE69CB2F1}">
      <dgm:prSet/>
      <dgm:spPr/>
      <dgm:t>
        <a:bodyPr/>
        <a:lstStyle/>
        <a:p>
          <a:endParaRPr lang="ru-RU"/>
        </a:p>
      </dgm:t>
    </dgm:pt>
    <dgm:pt modelId="{62AB6194-6D32-41E9-8B05-4176CD8CDE4F}" type="sibTrans" cxnId="{62E84F2D-A391-4957-A19E-9F5CE69CB2F1}">
      <dgm:prSet/>
      <dgm:spPr/>
      <dgm:t>
        <a:bodyPr/>
        <a:lstStyle/>
        <a:p>
          <a:endParaRPr lang="ru-RU"/>
        </a:p>
      </dgm:t>
    </dgm:pt>
    <dgm:pt modelId="{9A4F96B0-93B4-416D-8299-F34DBA8EA9ED}">
      <dgm:prSet phldrT="[Текст]" custT="1"/>
      <dgm:spPr>
        <a:xfrm>
          <a:off x="1754335" y="14436"/>
          <a:ext cx="1535377" cy="614150"/>
        </a:xfrm>
        <a:prstGeom prst="rect">
          <a:avLst/>
        </a:prstGeom>
        <a:solidFill>
          <a:srgbClr val="0033A0"/>
        </a:solidFill>
        <a:ln w="12700" cap="flat" cmpd="sng" algn="ctr">
          <a:solidFill>
            <a:srgbClr val="69B3E7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Уровень трудоустройства в 10-дневный срок</a:t>
          </a:r>
        </a:p>
      </dgm:t>
    </dgm:pt>
    <dgm:pt modelId="{C2AE266A-E3B9-4DBA-9127-FE8706E7FA46}" type="parTrans" cxnId="{E0ED5012-2B17-4F42-9184-8854B1727680}">
      <dgm:prSet/>
      <dgm:spPr/>
      <dgm:t>
        <a:bodyPr/>
        <a:lstStyle/>
        <a:p>
          <a:endParaRPr lang="ru-RU"/>
        </a:p>
      </dgm:t>
    </dgm:pt>
    <dgm:pt modelId="{2917FB4B-225D-4F55-B0AF-EE16BFB3E25F}" type="sibTrans" cxnId="{E0ED5012-2B17-4F42-9184-8854B1727680}">
      <dgm:prSet/>
      <dgm:spPr/>
      <dgm:t>
        <a:bodyPr/>
        <a:lstStyle/>
        <a:p>
          <a:endParaRPr lang="ru-RU"/>
        </a:p>
      </dgm:t>
    </dgm:pt>
    <dgm:pt modelId="{A83C0B37-9C2B-47E8-8EE5-335140ADC2BD}">
      <dgm:prSet phldrT="[Текст]" custT="1"/>
      <dgm:spPr>
        <a:xfrm>
          <a:off x="1754335" y="628586"/>
          <a:ext cx="1535377" cy="136152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rgbClr val="0033A0"/>
              </a:solidFill>
              <a:latin typeface="Calibri" panose="020F0502020204030204"/>
              <a:ea typeface="+mn-ea"/>
              <a:cs typeface="+mn-cs"/>
            </a:rPr>
            <a:t>Безработных – 41%</a:t>
          </a:r>
        </a:p>
      </dgm:t>
    </dgm:pt>
    <dgm:pt modelId="{58B9480B-66B7-42C1-AB40-B7FEC3200334}" type="parTrans" cxnId="{6C44CFC1-AA6E-415D-985B-DD7F4A6996A2}">
      <dgm:prSet/>
      <dgm:spPr/>
      <dgm:t>
        <a:bodyPr/>
        <a:lstStyle/>
        <a:p>
          <a:endParaRPr lang="ru-RU"/>
        </a:p>
      </dgm:t>
    </dgm:pt>
    <dgm:pt modelId="{6C16EB70-EE0C-4A39-99A2-DABEA2A77781}" type="sibTrans" cxnId="{6C44CFC1-AA6E-415D-985B-DD7F4A6996A2}">
      <dgm:prSet/>
      <dgm:spPr/>
      <dgm:t>
        <a:bodyPr/>
        <a:lstStyle/>
        <a:p>
          <a:endParaRPr lang="ru-RU"/>
        </a:p>
      </dgm:t>
    </dgm:pt>
    <dgm:pt modelId="{951629A6-DB08-4533-BF23-AF81B71D24D8}">
      <dgm:prSet phldrT="[Текст]" custT="1"/>
      <dgm:spPr>
        <a:xfrm>
          <a:off x="3504665" y="14436"/>
          <a:ext cx="1535377" cy="614150"/>
        </a:xfrm>
        <a:prstGeom prst="rect">
          <a:avLst/>
        </a:prstGeom>
        <a:solidFill>
          <a:srgbClr val="0033A0"/>
        </a:solidFill>
        <a:ln w="12700" cap="flat" cmpd="sng" algn="ctr">
          <a:solidFill>
            <a:srgbClr val="69B3E7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Признаются безработными</a:t>
          </a:r>
        </a:p>
      </dgm:t>
    </dgm:pt>
    <dgm:pt modelId="{1E393FFD-EF34-43B8-ADAC-CF0327703DA2}" type="parTrans" cxnId="{E1F93E6D-A218-4002-971C-FFFDBB4FF5EA}">
      <dgm:prSet/>
      <dgm:spPr/>
      <dgm:t>
        <a:bodyPr/>
        <a:lstStyle/>
        <a:p>
          <a:endParaRPr lang="ru-RU"/>
        </a:p>
      </dgm:t>
    </dgm:pt>
    <dgm:pt modelId="{821D0601-5D6A-48DB-BF78-FDD397D5B83F}" type="sibTrans" cxnId="{E1F93E6D-A218-4002-971C-FFFDBB4FF5EA}">
      <dgm:prSet/>
      <dgm:spPr/>
      <dgm:t>
        <a:bodyPr/>
        <a:lstStyle/>
        <a:p>
          <a:endParaRPr lang="ru-RU"/>
        </a:p>
      </dgm:t>
    </dgm:pt>
    <dgm:pt modelId="{3E85B9E0-331F-4C1A-BA14-69F4D52DC4EF}">
      <dgm:prSet phldrT="[Текст]" custT="1"/>
      <dgm:spPr>
        <a:xfrm>
          <a:off x="3504665" y="628586"/>
          <a:ext cx="1535377" cy="136152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rgbClr val="0033A0"/>
              </a:solidFill>
              <a:latin typeface="Calibri" panose="020F0502020204030204"/>
              <a:ea typeface="+mn-ea"/>
              <a:cs typeface="+mn-cs"/>
            </a:rPr>
            <a:t>Безработных – 43%</a:t>
          </a:r>
        </a:p>
      </dgm:t>
    </dgm:pt>
    <dgm:pt modelId="{5E9EDE77-2598-451D-B565-9D50C96CEBE7}" type="parTrans" cxnId="{055D330C-C7DE-4FED-87E1-D09A4E5A4639}">
      <dgm:prSet/>
      <dgm:spPr/>
      <dgm:t>
        <a:bodyPr/>
        <a:lstStyle/>
        <a:p>
          <a:endParaRPr lang="ru-RU"/>
        </a:p>
      </dgm:t>
    </dgm:pt>
    <dgm:pt modelId="{A342E936-408C-4E6C-9A77-84AE1977EA41}" type="sibTrans" cxnId="{055D330C-C7DE-4FED-87E1-D09A4E5A4639}">
      <dgm:prSet/>
      <dgm:spPr/>
      <dgm:t>
        <a:bodyPr/>
        <a:lstStyle/>
        <a:p>
          <a:endParaRPr lang="ru-RU"/>
        </a:p>
      </dgm:t>
    </dgm:pt>
    <dgm:pt modelId="{F5443AE8-E930-45CE-86E8-7DA44B390354}">
      <dgm:prSet phldrT="[Текст]" custT="1"/>
      <dgm:spPr>
        <a:xfrm>
          <a:off x="5254995" y="14436"/>
          <a:ext cx="1535377" cy="614150"/>
        </a:xfrm>
        <a:prstGeom prst="rect">
          <a:avLst/>
        </a:prstGeom>
        <a:solidFill>
          <a:srgbClr val="0033A0"/>
        </a:solidFill>
        <a:ln w="12700" cap="flat" cmpd="sng" algn="ctr">
          <a:solidFill>
            <a:srgbClr val="69B3E7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Длительность поиска работы</a:t>
          </a:r>
        </a:p>
      </dgm:t>
    </dgm:pt>
    <dgm:pt modelId="{3C7A502C-AFC3-485D-839D-D18961C8D716}" type="parTrans" cxnId="{19EB3E44-5E9C-47BC-AAC5-80156B3651A7}">
      <dgm:prSet/>
      <dgm:spPr/>
      <dgm:t>
        <a:bodyPr/>
        <a:lstStyle/>
        <a:p>
          <a:endParaRPr lang="ru-RU"/>
        </a:p>
      </dgm:t>
    </dgm:pt>
    <dgm:pt modelId="{5DEF134E-1398-440D-8B79-74CF5FF0E152}" type="sibTrans" cxnId="{19EB3E44-5E9C-47BC-AAC5-80156B3651A7}">
      <dgm:prSet/>
      <dgm:spPr/>
      <dgm:t>
        <a:bodyPr/>
        <a:lstStyle/>
        <a:p>
          <a:endParaRPr lang="ru-RU"/>
        </a:p>
      </dgm:t>
    </dgm:pt>
    <dgm:pt modelId="{71A56249-A5A3-4307-9384-CF019E6A2FC8}">
      <dgm:prSet phldrT="[Текст]" custT="1"/>
      <dgm:spPr>
        <a:xfrm>
          <a:off x="5254995" y="628586"/>
          <a:ext cx="1535377" cy="136152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rgbClr val="0033A0"/>
              </a:solidFill>
              <a:latin typeface="Calibri" panose="020F0502020204030204"/>
              <a:ea typeface="+mn-ea"/>
              <a:cs typeface="+mn-cs"/>
            </a:rPr>
            <a:t>Безработными – 3 мес.</a:t>
          </a:r>
        </a:p>
      </dgm:t>
    </dgm:pt>
    <dgm:pt modelId="{416F3C72-E562-4F3F-90B3-9324018890AD}" type="parTrans" cxnId="{DFEA4894-7452-4B0F-A145-8E2948F21601}">
      <dgm:prSet/>
      <dgm:spPr/>
      <dgm:t>
        <a:bodyPr/>
        <a:lstStyle/>
        <a:p>
          <a:endParaRPr lang="ru-RU"/>
        </a:p>
      </dgm:t>
    </dgm:pt>
    <dgm:pt modelId="{0E4E84C7-775F-4957-9FD2-2D3E903393B4}" type="sibTrans" cxnId="{DFEA4894-7452-4B0F-A145-8E2948F21601}">
      <dgm:prSet/>
      <dgm:spPr/>
      <dgm:t>
        <a:bodyPr/>
        <a:lstStyle/>
        <a:p>
          <a:endParaRPr lang="ru-RU"/>
        </a:p>
      </dgm:t>
    </dgm:pt>
    <dgm:pt modelId="{F789A9D5-02C5-4C45-B521-78B4A4BE470B}">
      <dgm:prSet phldrT="[Текст]" custT="1"/>
      <dgm:spPr>
        <a:xfrm>
          <a:off x="4005" y="628586"/>
          <a:ext cx="1535377" cy="136152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rgbClr val="CF4520"/>
              </a:solidFill>
              <a:latin typeface="Calibri" panose="020F0502020204030204"/>
              <a:ea typeface="+mn-ea"/>
              <a:cs typeface="+mn-cs"/>
            </a:rPr>
            <a:t>Инвалидов – 25%</a:t>
          </a:r>
        </a:p>
      </dgm:t>
    </dgm:pt>
    <dgm:pt modelId="{E0C57112-D2B9-40DF-B9BE-A0717A4D6FBF}" type="parTrans" cxnId="{94B3E5B3-366B-4BEF-8E72-92AF422013B8}">
      <dgm:prSet/>
      <dgm:spPr/>
      <dgm:t>
        <a:bodyPr/>
        <a:lstStyle/>
        <a:p>
          <a:endParaRPr lang="ru-RU"/>
        </a:p>
      </dgm:t>
    </dgm:pt>
    <dgm:pt modelId="{D97E44A3-260C-4C24-B595-81A3FDECAB50}" type="sibTrans" cxnId="{94B3E5B3-366B-4BEF-8E72-92AF422013B8}">
      <dgm:prSet/>
      <dgm:spPr/>
      <dgm:t>
        <a:bodyPr/>
        <a:lstStyle/>
        <a:p>
          <a:endParaRPr lang="ru-RU"/>
        </a:p>
      </dgm:t>
    </dgm:pt>
    <dgm:pt modelId="{09448071-BEB1-4860-8DF5-7C90136E1421}">
      <dgm:prSet phldrT="[Текст]" custT="1"/>
      <dgm:spPr>
        <a:xfrm>
          <a:off x="1754335" y="628586"/>
          <a:ext cx="1535377" cy="136152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rgbClr val="CF4520"/>
              </a:solidFill>
              <a:latin typeface="Calibri" panose="020F0502020204030204"/>
              <a:ea typeface="+mn-ea"/>
              <a:cs typeface="+mn-cs"/>
            </a:rPr>
            <a:t>Инвалидов – 29%</a:t>
          </a:r>
        </a:p>
      </dgm:t>
    </dgm:pt>
    <dgm:pt modelId="{8372D8AE-AA44-42F7-B88B-E4BC936A370E}" type="parTrans" cxnId="{DBE31B60-6540-45AC-B4BF-BE4BE8C970BD}">
      <dgm:prSet/>
      <dgm:spPr/>
      <dgm:t>
        <a:bodyPr/>
        <a:lstStyle/>
        <a:p>
          <a:endParaRPr lang="ru-RU"/>
        </a:p>
      </dgm:t>
    </dgm:pt>
    <dgm:pt modelId="{141E147D-16DC-4C87-B195-B08CAC816DDA}" type="sibTrans" cxnId="{DBE31B60-6540-45AC-B4BF-BE4BE8C970BD}">
      <dgm:prSet/>
      <dgm:spPr/>
      <dgm:t>
        <a:bodyPr/>
        <a:lstStyle/>
        <a:p>
          <a:endParaRPr lang="ru-RU"/>
        </a:p>
      </dgm:t>
    </dgm:pt>
    <dgm:pt modelId="{0937F171-DA7B-426F-881D-C5DD08824CE2}">
      <dgm:prSet phldrT="[Текст]" custT="1"/>
      <dgm:spPr>
        <a:xfrm>
          <a:off x="5254995" y="628586"/>
          <a:ext cx="1535377" cy="136152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rgbClr val="CF4520"/>
              </a:solidFill>
              <a:latin typeface="Calibri" panose="020F0502020204030204"/>
              <a:ea typeface="+mn-ea"/>
              <a:cs typeface="+mn-cs"/>
            </a:rPr>
            <a:t>Инвалидами                  – 6 мес.</a:t>
          </a:r>
        </a:p>
      </dgm:t>
    </dgm:pt>
    <dgm:pt modelId="{0ABE34D7-105A-4E45-BD10-D49191FC2171}" type="parTrans" cxnId="{C6E13EA0-DE51-46E6-8CF9-62627BB46893}">
      <dgm:prSet/>
      <dgm:spPr/>
      <dgm:t>
        <a:bodyPr/>
        <a:lstStyle/>
        <a:p>
          <a:endParaRPr lang="ru-RU"/>
        </a:p>
      </dgm:t>
    </dgm:pt>
    <dgm:pt modelId="{4CDBBD55-018A-47D5-B557-5BB8CCE85213}" type="sibTrans" cxnId="{C6E13EA0-DE51-46E6-8CF9-62627BB46893}">
      <dgm:prSet/>
      <dgm:spPr/>
      <dgm:t>
        <a:bodyPr/>
        <a:lstStyle/>
        <a:p>
          <a:endParaRPr lang="ru-RU"/>
        </a:p>
      </dgm:t>
    </dgm:pt>
    <dgm:pt modelId="{97C35AD8-7348-4413-A6B0-F4984B10A607}">
      <dgm:prSet phldrT="[Текст]" custT="1"/>
      <dgm:spPr>
        <a:xfrm>
          <a:off x="3504665" y="628586"/>
          <a:ext cx="1535377" cy="136152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rgbClr val="CF4520"/>
              </a:solidFill>
              <a:latin typeface="Calibri" panose="020F0502020204030204"/>
              <a:ea typeface="+mn-ea"/>
              <a:cs typeface="+mn-cs"/>
            </a:rPr>
            <a:t>Инвалидов – 73%</a:t>
          </a:r>
        </a:p>
      </dgm:t>
    </dgm:pt>
    <dgm:pt modelId="{9A4D8D49-9227-4274-978F-A87A2EF696D9}" type="parTrans" cxnId="{54EF1BBA-04A4-4934-92F8-9214F43A6797}">
      <dgm:prSet/>
      <dgm:spPr/>
      <dgm:t>
        <a:bodyPr/>
        <a:lstStyle/>
        <a:p>
          <a:endParaRPr lang="ru-RU"/>
        </a:p>
      </dgm:t>
    </dgm:pt>
    <dgm:pt modelId="{B5F25E83-8421-4644-A216-E7F367F0EFD0}" type="sibTrans" cxnId="{54EF1BBA-04A4-4934-92F8-9214F43A6797}">
      <dgm:prSet/>
      <dgm:spPr/>
      <dgm:t>
        <a:bodyPr/>
        <a:lstStyle/>
        <a:p>
          <a:endParaRPr lang="ru-RU"/>
        </a:p>
      </dgm:t>
    </dgm:pt>
    <dgm:pt modelId="{D004D2A1-2087-4DFE-9176-C06B34D8EE55}">
      <dgm:prSet custT="1"/>
      <dgm:spPr>
        <a:xfrm>
          <a:off x="7005325" y="14436"/>
          <a:ext cx="1535377" cy="614150"/>
        </a:xfrm>
        <a:prstGeom prst="rect">
          <a:avLst/>
        </a:prstGeom>
        <a:solidFill>
          <a:srgbClr val="0033A0"/>
        </a:solidFill>
        <a:ln w="12700" cap="flat" cmpd="sng" algn="ctr">
          <a:solidFill>
            <a:srgbClr val="69B3E7"/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ru-RU" sz="14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Уровень трудоустройства</a:t>
          </a:r>
        </a:p>
      </dgm:t>
    </dgm:pt>
    <dgm:pt modelId="{30DC07DE-0B0C-40DA-84E9-27DAAE337152}" type="parTrans" cxnId="{D7C8ED98-2182-40B4-A003-2EE87212F524}">
      <dgm:prSet/>
      <dgm:spPr/>
      <dgm:t>
        <a:bodyPr/>
        <a:lstStyle/>
        <a:p>
          <a:endParaRPr lang="ru-RU"/>
        </a:p>
      </dgm:t>
    </dgm:pt>
    <dgm:pt modelId="{A35563A4-5A06-46B4-891A-A492977EEF8F}" type="sibTrans" cxnId="{D7C8ED98-2182-40B4-A003-2EE87212F524}">
      <dgm:prSet/>
      <dgm:spPr/>
      <dgm:t>
        <a:bodyPr/>
        <a:lstStyle/>
        <a:p>
          <a:endParaRPr lang="ru-RU"/>
        </a:p>
      </dgm:t>
    </dgm:pt>
    <dgm:pt modelId="{0B1D1022-86B9-4187-B301-D47FA84E585D}">
      <dgm:prSet custT="1"/>
      <dgm:spPr>
        <a:xfrm>
          <a:off x="7005325" y="628586"/>
          <a:ext cx="1535377" cy="136152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rgbClr val="0033A0"/>
              </a:solidFill>
              <a:latin typeface="Calibri" panose="020F0502020204030204"/>
              <a:ea typeface="+mn-ea"/>
              <a:cs typeface="+mn-cs"/>
            </a:rPr>
            <a:t>Безработных – 62%</a:t>
          </a:r>
        </a:p>
      </dgm:t>
    </dgm:pt>
    <dgm:pt modelId="{39836232-AED9-461D-B039-BE51885A87AB}" type="parTrans" cxnId="{6E71C2CC-80AB-4F3B-9BF7-B0667C5BA062}">
      <dgm:prSet/>
      <dgm:spPr/>
      <dgm:t>
        <a:bodyPr/>
        <a:lstStyle/>
        <a:p>
          <a:endParaRPr lang="ru-RU"/>
        </a:p>
      </dgm:t>
    </dgm:pt>
    <dgm:pt modelId="{80F87DCF-9BD9-4DC7-A3DD-801B3E42D131}" type="sibTrans" cxnId="{6E71C2CC-80AB-4F3B-9BF7-B0667C5BA062}">
      <dgm:prSet/>
      <dgm:spPr/>
      <dgm:t>
        <a:bodyPr/>
        <a:lstStyle/>
        <a:p>
          <a:endParaRPr lang="ru-RU"/>
        </a:p>
      </dgm:t>
    </dgm:pt>
    <dgm:pt modelId="{40CF47AC-3440-4CEA-AE67-25D131968FFF}">
      <dgm:prSet custT="1"/>
      <dgm:spPr>
        <a:xfrm>
          <a:off x="7005325" y="628586"/>
          <a:ext cx="1535377" cy="136152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r>
            <a:rPr lang="ru-RU" sz="1400" dirty="0">
              <a:solidFill>
                <a:srgbClr val="CF4520"/>
              </a:solidFill>
              <a:latin typeface="Calibri" panose="020F0502020204030204"/>
              <a:ea typeface="+mn-ea"/>
              <a:cs typeface="+mn-cs"/>
            </a:rPr>
            <a:t>Инвалидов – 40%</a:t>
          </a:r>
        </a:p>
      </dgm:t>
    </dgm:pt>
    <dgm:pt modelId="{046E51BF-BF91-45F3-B6AF-445682E2D7E7}" type="parTrans" cxnId="{96BA4E51-A7F0-4337-A8CA-E0F26F71807F}">
      <dgm:prSet/>
      <dgm:spPr/>
      <dgm:t>
        <a:bodyPr/>
        <a:lstStyle/>
        <a:p>
          <a:endParaRPr lang="ru-RU"/>
        </a:p>
      </dgm:t>
    </dgm:pt>
    <dgm:pt modelId="{2F87BCD0-52F6-4264-8B2D-1C8C02FB52BA}" type="sibTrans" cxnId="{96BA4E51-A7F0-4337-A8CA-E0F26F71807F}">
      <dgm:prSet/>
      <dgm:spPr/>
      <dgm:t>
        <a:bodyPr/>
        <a:lstStyle/>
        <a:p>
          <a:endParaRPr lang="ru-RU"/>
        </a:p>
      </dgm:t>
    </dgm:pt>
    <dgm:pt modelId="{ED221E77-3717-4286-B259-7EDDCECE7884}">
      <dgm:prSet phldrT="[Текст]" custT="1"/>
      <dgm:spPr>
        <a:xfrm>
          <a:off x="4005" y="628586"/>
          <a:ext cx="1535377" cy="136152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endParaRPr lang="ru-RU" sz="1400" dirty="0">
            <a:solidFill>
              <a:srgbClr val="0033A0"/>
            </a:solidFill>
            <a:latin typeface="Calibri" panose="020F0502020204030204"/>
            <a:ea typeface="+mn-ea"/>
            <a:cs typeface="+mn-cs"/>
          </a:endParaRPr>
        </a:p>
      </dgm:t>
    </dgm:pt>
    <dgm:pt modelId="{51739CBC-C87E-4DE9-8288-85985CA09C6A}" type="parTrans" cxnId="{250203B4-BBB1-4ACB-9389-B495F4F6AA5E}">
      <dgm:prSet/>
      <dgm:spPr/>
      <dgm:t>
        <a:bodyPr/>
        <a:lstStyle/>
        <a:p>
          <a:endParaRPr lang="ru-RU"/>
        </a:p>
      </dgm:t>
    </dgm:pt>
    <dgm:pt modelId="{E12C412B-A1D0-4F01-80C9-95E57708ADE4}" type="sibTrans" cxnId="{250203B4-BBB1-4ACB-9389-B495F4F6AA5E}">
      <dgm:prSet/>
      <dgm:spPr/>
      <dgm:t>
        <a:bodyPr/>
        <a:lstStyle/>
        <a:p>
          <a:endParaRPr lang="ru-RU"/>
        </a:p>
      </dgm:t>
    </dgm:pt>
    <dgm:pt modelId="{D64A310A-2FDE-4DF1-BCEF-342E3B7B7D36}">
      <dgm:prSet phldrT="[Текст]" custT="1"/>
      <dgm:spPr>
        <a:xfrm>
          <a:off x="1754335" y="628586"/>
          <a:ext cx="1535377" cy="136152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endParaRPr lang="ru-RU" sz="1400" dirty="0">
            <a:solidFill>
              <a:srgbClr val="0033A0"/>
            </a:solidFill>
            <a:latin typeface="Calibri" panose="020F0502020204030204"/>
            <a:ea typeface="+mn-ea"/>
            <a:cs typeface="+mn-cs"/>
          </a:endParaRPr>
        </a:p>
      </dgm:t>
    </dgm:pt>
    <dgm:pt modelId="{9A133B8C-5D3A-47E5-B17B-7DEB91B58CAA}" type="parTrans" cxnId="{252388C8-E29B-4296-AEA5-6905DE2AE072}">
      <dgm:prSet/>
      <dgm:spPr/>
      <dgm:t>
        <a:bodyPr/>
        <a:lstStyle/>
        <a:p>
          <a:endParaRPr lang="ru-RU"/>
        </a:p>
      </dgm:t>
    </dgm:pt>
    <dgm:pt modelId="{676AA8B4-19C3-48F3-89B6-E4054C6CC168}" type="sibTrans" cxnId="{252388C8-E29B-4296-AEA5-6905DE2AE072}">
      <dgm:prSet/>
      <dgm:spPr/>
      <dgm:t>
        <a:bodyPr/>
        <a:lstStyle/>
        <a:p>
          <a:endParaRPr lang="ru-RU"/>
        </a:p>
      </dgm:t>
    </dgm:pt>
    <dgm:pt modelId="{780DA2E7-83AF-4CD6-9088-028FF2DBAA89}">
      <dgm:prSet phldrT="[Текст]" custT="1"/>
      <dgm:spPr>
        <a:xfrm>
          <a:off x="3504665" y="628586"/>
          <a:ext cx="1535377" cy="136152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endParaRPr lang="ru-RU" sz="1400" dirty="0">
            <a:solidFill>
              <a:srgbClr val="0033A0"/>
            </a:solidFill>
            <a:latin typeface="Calibri" panose="020F0502020204030204"/>
            <a:ea typeface="+mn-ea"/>
            <a:cs typeface="+mn-cs"/>
          </a:endParaRPr>
        </a:p>
      </dgm:t>
    </dgm:pt>
    <dgm:pt modelId="{89893036-A353-40E1-B92C-51E5F0EB596D}" type="parTrans" cxnId="{C738975A-B459-4C1B-A248-6C41562BA142}">
      <dgm:prSet/>
      <dgm:spPr/>
      <dgm:t>
        <a:bodyPr/>
        <a:lstStyle/>
        <a:p>
          <a:endParaRPr lang="ru-RU"/>
        </a:p>
      </dgm:t>
    </dgm:pt>
    <dgm:pt modelId="{49B07DF9-6707-4E6F-9733-A4DFCE33BE11}" type="sibTrans" cxnId="{C738975A-B459-4C1B-A248-6C41562BA142}">
      <dgm:prSet/>
      <dgm:spPr/>
      <dgm:t>
        <a:bodyPr/>
        <a:lstStyle/>
        <a:p>
          <a:endParaRPr lang="ru-RU"/>
        </a:p>
      </dgm:t>
    </dgm:pt>
    <dgm:pt modelId="{59E8451C-E379-40F9-B1DF-84379C8381E5}">
      <dgm:prSet phldrT="[Текст]" custT="1"/>
      <dgm:spPr>
        <a:xfrm>
          <a:off x="5254995" y="628586"/>
          <a:ext cx="1535377" cy="136152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endParaRPr lang="ru-RU" sz="1400" dirty="0">
            <a:solidFill>
              <a:srgbClr val="0033A0"/>
            </a:solidFill>
            <a:latin typeface="Calibri" panose="020F0502020204030204"/>
            <a:ea typeface="+mn-ea"/>
            <a:cs typeface="+mn-cs"/>
          </a:endParaRPr>
        </a:p>
      </dgm:t>
    </dgm:pt>
    <dgm:pt modelId="{C284839A-FBE3-4393-B097-B2C966F8CB0C}" type="parTrans" cxnId="{65805E6B-F7A5-4EF1-A1F6-C7EFCE04AA6B}">
      <dgm:prSet/>
      <dgm:spPr/>
      <dgm:t>
        <a:bodyPr/>
        <a:lstStyle/>
        <a:p>
          <a:endParaRPr lang="ru-RU"/>
        </a:p>
      </dgm:t>
    </dgm:pt>
    <dgm:pt modelId="{63DF46D2-ED16-403B-A622-860C090F62F7}" type="sibTrans" cxnId="{65805E6B-F7A5-4EF1-A1F6-C7EFCE04AA6B}">
      <dgm:prSet/>
      <dgm:spPr/>
      <dgm:t>
        <a:bodyPr/>
        <a:lstStyle/>
        <a:p>
          <a:endParaRPr lang="ru-RU"/>
        </a:p>
      </dgm:t>
    </dgm:pt>
    <dgm:pt modelId="{F34902EE-011E-40F8-8A4A-699406583B2D}">
      <dgm:prSet custT="1"/>
      <dgm:spPr>
        <a:xfrm>
          <a:off x="7005325" y="628586"/>
          <a:ext cx="1535377" cy="136152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pPr>
            <a:buChar char="•"/>
          </a:pPr>
          <a:endParaRPr lang="ru-RU" sz="1400" dirty="0">
            <a:solidFill>
              <a:srgbClr val="0033A0"/>
            </a:solidFill>
            <a:latin typeface="Calibri" panose="020F0502020204030204"/>
            <a:ea typeface="+mn-ea"/>
            <a:cs typeface="+mn-cs"/>
          </a:endParaRPr>
        </a:p>
      </dgm:t>
    </dgm:pt>
    <dgm:pt modelId="{50B60F5B-C2B8-4445-AB33-C4474ACBE2F8}" type="parTrans" cxnId="{D9B3C03E-B8D6-462E-9C4F-35FAA0C97C55}">
      <dgm:prSet/>
      <dgm:spPr/>
      <dgm:t>
        <a:bodyPr/>
        <a:lstStyle/>
        <a:p>
          <a:endParaRPr lang="ru-RU"/>
        </a:p>
      </dgm:t>
    </dgm:pt>
    <dgm:pt modelId="{9D37226E-27FD-4FC1-A1A0-6E82F5CE01C8}" type="sibTrans" cxnId="{D9B3C03E-B8D6-462E-9C4F-35FAA0C97C55}">
      <dgm:prSet/>
      <dgm:spPr/>
      <dgm:t>
        <a:bodyPr/>
        <a:lstStyle/>
        <a:p>
          <a:endParaRPr lang="ru-RU"/>
        </a:p>
      </dgm:t>
    </dgm:pt>
    <dgm:pt modelId="{AF5859EC-FC02-4257-B736-26B0F15F522A}" type="pres">
      <dgm:prSet presAssocID="{C87283E4-0A4F-467A-B70A-EE4FBAC1B0CB}" presName="Name0" presStyleCnt="0">
        <dgm:presLayoutVars>
          <dgm:dir/>
          <dgm:animLvl val="lvl"/>
          <dgm:resizeHandles val="exact"/>
        </dgm:presLayoutVars>
      </dgm:prSet>
      <dgm:spPr/>
    </dgm:pt>
    <dgm:pt modelId="{924BD005-6636-48FE-B425-4795C6547A45}" type="pres">
      <dgm:prSet presAssocID="{8FB16FD7-82C1-48AD-8513-926CE853098E}" presName="composite" presStyleCnt="0"/>
      <dgm:spPr/>
    </dgm:pt>
    <dgm:pt modelId="{809EDFD0-9EA4-4B9B-8126-C8AB7729B227}" type="pres">
      <dgm:prSet presAssocID="{8FB16FD7-82C1-48AD-8513-926CE853098E}" presName="parTx" presStyleLbl="alignNode1" presStyleIdx="0" presStyleCnt="5">
        <dgm:presLayoutVars>
          <dgm:chMax val="0"/>
          <dgm:chPref val="0"/>
          <dgm:bulletEnabled val="1"/>
        </dgm:presLayoutVars>
      </dgm:prSet>
      <dgm:spPr/>
    </dgm:pt>
    <dgm:pt modelId="{97DD812D-17C1-4D25-B431-D283C746E6AA}" type="pres">
      <dgm:prSet presAssocID="{8FB16FD7-82C1-48AD-8513-926CE853098E}" presName="desTx" presStyleLbl="alignAccFollowNode1" presStyleIdx="0" presStyleCnt="5">
        <dgm:presLayoutVars>
          <dgm:bulletEnabled val="1"/>
        </dgm:presLayoutVars>
      </dgm:prSet>
      <dgm:spPr/>
    </dgm:pt>
    <dgm:pt modelId="{ADC31D86-D73E-429D-A85C-8046F9B3B6EF}" type="pres">
      <dgm:prSet presAssocID="{20EA8990-9CF8-45B2-9D85-7EA32BB9DE54}" presName="space" presStyleCnt="0"/>
      <dgm:spPr/>
    </dgm:pt>
    <dgm:pt modelId="{86866760-D191-4439-BF6F-F3E4347BEC5A}" type="pres">
      <dgm:prSet presAssocID="{9A4F96B0-93B4-416D-8299-F34DBA8EA9ED}" presName="composite" presStyleCnt="0"/>
      <dgm:spPr/>
    </dgm:pt>
    <dgm:pt modelId="{15C8122A-FFA2-4EE2-8D88-6C060D5C15CB}" type="pres">
      <dgm:prSet presAssocID="{9A4F96B0-93B4-416D-8299-F34DBA8EA9ED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525CDBC6-5EE4-4783-9838-A322E52655E2}" type="pres">
      <dgm:prSet presAssocID="{9A4F96B0-93B4-416D-8299-F34DBA8EA9ED}" presName="desTx" presStyleLbl="alignAccFollowNode1" presStyleIdx="1" presStyleCnt="5">
        <dgm:presLayoutVars>
          <dgm:bulletEnabled val="1"/>
        </dgm:presLayoutVars>
      </dgm:prSet>
      <dgm:spPr/>
    </dgm:pt>
    <dgm:pt modelId="{41E3E1BF-C57A-42D2-88D1-2EE34CCF093F}" type="pres">
      <dgm:prSet presAssocID="{2917FB4B-225D-4F55-B0AF-EE16BFB3E25F}" presName="space" presStyleCnt="0"/>
      <dgm:spPr/>
    </dgm:pt>
    <dgm:pt modelId="{52A5FB32-4DF7-435D-98D4-E8BC826FB032}" type="pres">
      <dgm:prSet presAssocID="{951629A6-DB08-4533-BF23-AF81B71D24D8}" presName="composite" presStyleCnt="0"/>
      <dgm:spPr/>
    </dgm:pt>
    <dgm:pt modelId="{0A0C7CEC-E5C6-46D7-B919-2F79DA37E864}" type="pres">
      <dgm:prSet presAssocID="{951629A6-DB08-4533-BF23-AF81B71D24D8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0F21BA5D-9C6C-48C2-AC7A-93C3E0E5C646}" type="pres">
      <dgm:prSet presAssocID="{951629A6-DB08-4533-BF23-AF81B71D24D8}" presName="desTx" presStyleLbl="alignAccFollowNode1" presStyleIdx="2" presStyleCnt="5">
        <dgm:presLayoutVars>
          <dgm:bulletEnabled val="1"/>
        </dgm:presLayoutVars>
      </dgm:prSet>
      <dgm:spPr/>
    </dgm:pt>
    <dgm:pt modelId="{95026A62-6024-4949-BB68-4D8DBEB9DE81}" type="pres">
      <dgm:prSet presAssocID="{821D0601-5D6A-48DB-BF78-FDD397D5B83F}" presName="space" presStyleCnt="0"/>
      <dgm:spPr/>
    </dgm:pt>
    <dgm:pt modelId="{E13E9EF8-9714-46D2-812B-9586BFB9778A}" type="pres">
      <dgm:prSet presAssocID="{F5443AE8-E930-45CE-86E8-7DA44B390354}" presName="composite" presStyleCnt="0"/>
      <dgm:spPr/>
    </dgm:pt>
    <dgm:pt modelId="{CDE0E97A-526B-46B9-BB72-BC4C85B5027C}" type="pres">
      <dgm:prSet presAssocID="{F5443AE8-E930-45CE-86E8-7DA44B390354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54957C5F-E58E-4389-B923-B056C5677575}" type="pres">
      <dgm:prSet presAssocID="{F5443AE8-E930-45CE-86E8-7DA44B390354}" presName="desTx" presStyleLbl="alignAccFollowNode1" presStyleIdx="3" presStyleCnt="5">
        <dgm:presLayoutVars>
          <dgm:bulletEnabled val="1"/>
        </dgm:presLayoutVars>
      </dgm:prSet>
      <dgm:spPr/>
    </dgm:pt>
    <dgm:pt modelId="{77D1288C-537F-445A-B3DB-6A355DC72ABF}" type="pres">
      <dgm:prSet presAssocID="{5DEF134E-1398-440D-8B79-74CF5FF0E152}" presName="space" presStyleCnt="0"/>
      <dgm:spPr/>
    </dgm:pt>
    <dgm:pt modelId="{CC238F71-DBC4-4629-A12C-9CED1ACBA069}" type="pres">
      <dgm:prSet presAssocID="{D004D2A1-2087-4DFE-9176-C06B34D8EE55}" presName="composite" presStyleCnt="0"/>
      <dgm:spPr/>
    </dgm:pt>
    <dgm:pt modelId="{9976BD24-9869-4FF0-A90E-1F2EFEF32705}" type="pres">
      <dgm:prSet presAssocID="{D004D2A1-2087-4DFE-9176-C06B34D8EE55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BADE277B-469A-46CC-9F50-A91C79B87146}" type="pres">
      <dgm:prSet presAssocID="{D004D2A1-2087-4DFE-9176-C06B34D8EE55}" presName="desTx" presStyleLbl="alignAccFollowNode1" presStyleIdx="4" presStyleCnt="5">
        <dgm:presLayoutVars>
          <dgm:bulletEnabled val="1"/>
        </dgm:presLayoutVars>
      </dgm:prSet>
      <dgm:spPr/>
    </dgm:pt>
  </dgm:ptLst>
  <dgm:cxnLst>
    <dgm:cxn modelId="{0251CD07-209A-4060-B46B-D138F70B5C3C}" type="presOf" srcId="{8668FAEA-7783-453B-810A-5B96BDEE3A5B}" destId="{97DD812D-17C1-4D25-B431-D283C746E6AA}" srcOrd="0" destOrd="0" presId="urn:microsoft.com/office/officeart/2005/8/layout/hList1"/>
    <dgm:cxn modelId="{055D330C-C7DE-4FED-87E1-D09A4E5A4639}" srcId="{951629A6-DB08-4533-BF23-AF81B71D24D8}" destId="{3E85B9E0-331F-4C1A-BA14-69F4D52DC4EF}" srcOrd="0" destOrd="0" parTransId="{5E9EDE77-2598-451D-B565-9D50C96CEBE7}" sibTransId="{A342E936-408C-4E6C-9A77-84AE1977EA41}"/>
    <dgm:cxn modelId="{E0ED5012-2B17-4F42-9184-8854B1727680}" srcId="{C87283E4-0A4F-467A-B70A-EE4FBAC1B0CB}" destId="{9A4F96B0-93B4-416D-8299-F34DBA8EA9ED}" srcOrd="1" destOrd="0" parTransId="{C2AE266A-E3B9-4DBA-9127-FE8706E7FA46}" sibTransId="{2917FB4B-225D-4F55-B0AF-EE16BFB3E25F}"/>
    <dgm:cxn modelId="{AA133322-F713-4BE4-80CA-A8A10857CDBD}" type="presOf" srcId="{0937F171-DA7B-426F-881D-C5DD08824CE2}" destId="{54957C5F-E58E-4389-B923-B056C5677575}" srcOrd="0" destOrd="2" presId="urn:microsoft.com/office/officeart/2005/8/layout/hList1"/>
    <dgm:cxn modelId="{45859223-85D8-4D8C-84CE-9314A75CCF17}" type="presOf" srcId="{951629A6-DB08-4533-BF23-AF81B71D24D8}" destId="{0A0C7CEC-E5C6-46D7-B919-2F79DA37E864}" srcOrd="0" destOrd="0" presId="urn:microsoft.com/office/officeart/2005/8/layout/hList1"/>
    <dgm:cxn modelId="{4933422B-14CB-487C-8532-982F67FC5E1B}" type="presOf" srcId="{F789A9D5-02C5-4C45-B521-78B4A4BE470B}" destId="{97DD812D-17C1-4D25-B431-D283C746E6AA}" srcOrd="0" destOrd="2" presId="urn:microsoft.com/office/officeart/2005/8/layout/hList1"/>
    <dgm:cxn modelId="{0C2ACE2B-EA58-4D83-85D1-09377F9CC739}" type="presOf" srcId="{ED221E77-3717-4286-B259-7EDDCECE7884}" destId="{97DD812D-17C1-4D25-B431-D283C746E6AA}" srcOrd="0" destOrd="1" presId="urn:microsoft.com/office/officeart/2005/8/layout/hList1"/>
    <dgm:cxn modelId="{62E84F2D-A391-4957-A19E-9F5CE69CB2F1}" srcId="{8FB16FD7-82C1-48AD-8513-926CE853098E}" destId="{8668FAEA-7783-453B-810A-5B96BDEE3A5B}" srcOrd="0" destOrd="0" parTransId="{6D76A59D-E409-4D2D-A16C-3D87BCDFE289}" sibTransId="{62AB6194-6D32-41E9-8B05-4176CD8CDE4F}"/>
    <dgm:cxn modelId="{C21B9030-418B-4466-BA5E-107CD9CF875F}" type="presOf" srcId="{0B1D1022-86B9-4187-B301-D47FA84E585D}" destId="{BADE277B-469A-46CC-9F50-A91C79B87146}" srcOrd="0" destOrd="0" presId="urn:microsoft.com/office/officeart/2005/8/layout/hList1"/>
    <dgm:cxn modelId="{29B1A53A-997C-4E01-A93D-328CAF066211}" type="presOf" srcId="{59E8451C-E379-40F9-B1DF-84379C8381E5}" destId="{54957C5F-E58E-4389-B923-B056C5677575}" srcOrd="0" destOrd="1" presId="urn:microsoft.com/office/officeart/2005/8/layout/hList1"/>
    <dgm:cxn modelId="{D9B3C03E-B8D6-462E-9C4F-35FAA0C97C55}" srcId="{D004D2A1-2087-4DFE-9176-C06B34D8EE55}" destId="{F34902EE-011E-40F8-8A4A-699406583B2D}" srcOrd="1" destOrd="0" parTransId="{50B60F5B-C2B8-4445-AB33-C4474ACBE2F8}" sibTransId="{9D37226E-27FD-4FC1-A1A0-6E82F5CE01C8}"/>
    <dgm:cxn modelId="{19EB3E44-5E9C-47BC-AAC5-80156B3651A7}" srcId="{C87283E4-0A4F-467A-B70A-EE4FBAC1B0CB}" destId="{F5443AE8-E930-45CE-86E8-7DA44B390354}" srcOrd="3" destOrd="0" parTransId="{3C7A502C-AFC3-485D-839D-D18961C8D716}" sibTransId="{5DEF134E-1398-440D-8B79-74CF5FF0E152}"/>
    <dgm:cxn modelId="{7FFBAE44-C56E-438C-ACA1-84C1E22C6CB0}" type="presOf" srcId="{D64A310A-2FDE-4DF1-BCEF-342E3B7B7D36}" destId="{525CDBC6-5EE4-4783-9838-A322E52655E2}" srcOrd="0" destOrd="1" presId="urn:microsoft.com/office/officeart/2005/8/layout/hList1"/>
    <dgm:cxn modelId="{B98B0B4B-E0E0-4AF7-ADF8-244EB1341D27}" type="presOf" srcId="{97C35AD8-7348-4413-A6B0-F4984B10A607}" destId="{0F21BA5D-9C6C-48C2-AC7A-93C3E0E5C646}" srcOrd="0" destOrd="2" presId="urn:microsoft.com/office/officeart/2005/8/layout/hList1"/>
    <dgm:cxn modelId="{96BA4E51-A7F0-4337-A8CA-E0F26F71807F}" srcId="{D004D2A1-2087-4DFE-9176-C06B34D8EE55}" destId="{40CF47AC-3440-4CEA-AE67-25D131968FFF}" srcOrd="2" destOrd="0" parTransId="{046E51BF-BF91-45F3-B6AF-445682E2D7E7}" sibTransId="{2F87BCD0-52F6-4264-8B2D-1C8C02FB52BA}"/>
    <dgm:cxn modelId="{FAFDE452-9CC1-41E8-960E-9DF53A83CE3A}" type="presOf" srcId="{09448071-BEB1-4860-8DF5-7C90136E1421}" destId="{525CDBC6-5EE4-4783-9838-A322E52655E2}" srcOrd="0" destOrd="2" presId="urn:microsoft.com/office/officeart/2005/8/layout/hList1"/>
    <dgm:cxn modelId="{C738975A-B459-4C1B-A248-6C41562BA142}" srcId="{951629A6-DB08-4533-BF23-AF81B71D24D8}" destId="{780DA2E7-83AF-4CD6-9088-028FF2DBAA89}" srcOrd="1" destOrd="0" parTransId="{89893036-A353-40E1-B92C-51E5F0EB596D}" sibTransId="{49B07DF9-6707-4E6F-9733-A4DFCE33BE11}"/>
    <dgm:cxn modelId="{DBE31B60-6540-45AC-B4BF-BE4BE8C970BD}" srcId="{9A4F96B0-93B4-416D-8299-F34DBA8EA9ED}" destId="{09448071-BEB1-4860-8DF5-7C90136E1421}" srcOrd="2" destOrd="0" parTransId="{8372D8AE-AA44-42F7-B88B-E4BC936A370E}" sibTransId="{141E147D-16DC-4C87-B195-B08CAC816DDA}"/>
    <dgm:cxn modelId="{69FF4A61-5EE9-4764-8B3D-6A52F34857C5}" srcId="{C87283E4-0A4F-467A-B70A-EE4FBAC1B0CB}" destId="{8FB16FD7-82C1-48AD-8513-926CE853098E}" srcOrd="0" destOrd="0" parTransId="{C537EE23-17CB-4D6F-BFCD-103458325F5C}" sibTransId="{20EA8990-9CF8-45B2-9D85-7EA32BB9DE54}"/>
    <dgm:cxn modelId="{65805E6B-F7A5-4EF1-A1F6-C7EFCE04AA6B}" srcId="{F5443AE8-E930-45CE-86E8-7DA44B390354}" destId="{59E8451C-E379-40F9-B1DF-84379C8381E5}" srcOrd="1" destOrd="0" parTransId="{C284839A-FBE3-4393-B097-B2C966F8CB0C}" sibTransId="{63DF46D2-ED16-403B-A622-860C090F62F7}"/>
    <dgm:cxn modelId="{CFDE396D-DCFA-4AC2-9634-190CB7288948}" type="presOf" srcId="{A83C0B37-9C2B-47E8-8EE5-335140ADC2BD}" destId="{525CDBC6-5EE4-4783-9838-A322E52655E2}" srcOrd="0" destOrd="0" presId="urn:microsoft.com/office/officeart/2005/8/layout/hList1"/>
    <dgm:cxn modelId="{E1F93E6D-A218-4002-971C-FFFDBB4FF5EA}" srcId="{C87283E4-0A4F-467A-B70A-EE4FBAC1B0CB}" destId="{951629A6-DB08-4533-BF23-AF81B71D24D8}" srcOrd="2" destOrd="0" parTransId="{1E393FFD-EF34-43B8-ADAC-CF0327703DA2}" sibTransId="{821D0601-5D6A-48DB-BF78-FDD397D5B83F}"/>
    <dgm:cxn modelId="{04FF687F-524D-4FF3-B70C-3EC8E6F178CF}" type="presOf" srcId="{C87283E4-0A4F-467A-B70A-EE4FBAC1B0CB}" destId="{AF5859EC-FC02-4257-B736-26B0F15F522A}" srcOrd="0" destOrd="0" presId="urn:microsoft.com/office/officeart/2005/8/layout/hList1"/>
    <dgm:cxn modelId="{66DF0585-865C-4772-8626-E253D41E16F0}" type="presOf" srcId="{F5443AE8-E930-45CE-86E8-7DA44B390354}" destId="{CDE0E97A-526B-46B9-BB72-BC4C85B5027C}" srcOrd="0" destOrd="0" presId="urn:microsoft.com/office/officeart/2005/8/layout/hList1"/>
    <dgm:cxn modelId="{FF364294-12F7-445A-A54B-76104D58CC07}" type="presOf" srcId="{D004D2A1-2087-4DFE-9176-C06B34D8EE55}" destId="{9976BD24-9869-4FF0-A90E-1F2EFEF32705}" srcOrd="0" destOrd="0" presId="urn:microsoft.com/office/officeart/2005/8/layout/hList1"/>
    <dgm:cxn modelId="{DFEA4894-7452-4B0F-A145-8E2948F21601}" srcId="{F5443AE8-E930-45CE-86E8-7DA44B390354}" destId="{71A56249-A5A3-4307-9384-CF019E6A2FC8}" srcOrd="0" destOrd="0" parTransId="{416F3C72-E562-4F3F-90B3-9324018890AD}" sibTransId="{0E4E84C7-775F-4957-9FD2-2D3E903393B4}"/>
    <dgm:cxn modelId="{253A2997-EFF7-4791-B9B7-F7454B185805}" type="presOf" srcId="{9A4F96B0-93B4-416D-8299-F34DBA8EA9ED}" destId="{15C8122A-FFA2-4EE2-8D88-6C060D5C15CB}" srcOrd="0" destOrd="0" presId="urn:microsoft.com/office/officeart/2005/8/layout/hList1"/>
    <dgm:cxn modelId="{D7C8ED98-2182-40B4-A003-2EE87212F524}" srcId="{C87283E4-0A4F-467A-B70A-EE4FBAC1B0CB}" destId="{D004D2A1-2087-4DFE-9176-C06B34D8EE55}" srcOrd="4" destOrd="0" parTransId="{30DC07DE-0B0C-40DA-84E9-27DAAE337152}" sibTransId="{A35563A4-5A06-46B4-891A-A492977EEF8F}"/>
    <dgm:cxn modelId="{C6E13EA0-DE51-46E6-8CF9-62627BB46893}" srcId="{F5443AE8-E930-45CE-86E8-7DA44B390354}" destId="{0937F171-DA7B-426F-881D-C5DD08824CE2}" srcOrd="2" destOrd="0" parTransId="{0ABE34D7-105A-4E45-BD10-D49191FC2171}" sibTransId="{4CDBBD55-018A-47D5-B557-5BB8CCE85213}"/>
    <dgm:cxn modelId="{36B250B1-6D09-47A8-BE7E-DA4174685444}" type="presOf" srcId="{3E85B9E0-331F-4C1A-BA14-69F4D52DC4EF}" destId="{0F21BA5D-9C6C-48C2-AC7A-93C3E0E5C646}" srcOrd="0" destOrd="0" presId="urn:microsoft.com/office/officeart/2005/8/layout/hList1"/>
    <dgm:cxn modelId="{94B3E5B3-366B-4BEF-8E72-92AF422013B8}" srcId="{8FB16FD7-82C1-48AD-8513-926CE853098E}" destId="{F789A9D5-02C5-4C45-B521-78B4A4BE470B}" srcOrd="2" destOrd="0" parTransId="{E0C57112-D2B9-40DF-B9BE-A0717A4D6FBF}" sibTransId="{D97E44A3-260C-4C24-B595-81A3FDECAB50}"/>
    <dgm:cxn modelId="{250203B4-BBB1-4ACB-9389-B495F4F6AA5E}" srcId="{8FB16FD7-82C1-48AD-8513-926CE853098E}" destId="{ED221E77-3717-4286-B259-7EDDCECE7884}" srcOrd="1" destOrd="0" parTransId="{51739CBC-C87E-4DE9-8288-85985CA09C6A}" sibTransId="{E12C412B-A1D0-4F01-80C9-95E57708ADE4}"/>
    <dgm:cxn modelId="{54EF1BBA-04A4-4934-92F8-9214F43A6797}" srcId="{951629A6-DB08-4533-BF23-AF81B71D24D8}" destId="{97C35AD8-7348-4413-A6B0-F4984B10A607}" srcOrd="2" destOrd="0" parTransId="{9A4D8D49-9227-4274-978F-A87A2EF696D9}" sibTransId="{B5F25E83-8421-4644-A216-E7F367F0EFD0}"/>
    <dgm:cxn modelId="{481CDEBA-E5EF-4185-89F5-F0260B8AC6E9}" type="presOf" srcId="{40CF47AC-3440-4CEA-AE67-25D131968FFF}" destId="{BADE277B-469A-46CC-9F50-A91C79B87146}" srcOrd="0" destOrd="2" presId="urn:microsoft.com/office/officeart/2005/8/layout/hList1"/>
    <dgm:cxn modelId="{6C44CFC1-AA6E-415D-985B-DD7F4A6996A2}" srcId="{9A4F96B0-93B4-416D-8299-F34DBA8EA9ED}" destId="{A83C0B37-9C2B-47E8-8EE5-335140ADC2BD}" srcOrd="0" destOrd="0" parTransId="{58B9480B-66B7-42C1-AB40-B7FEC3200334}" sibTransId="{6C16EB70-EE0C-4A39-99A2-DABEA2A77781}"/>
    <dgm:cxn modelId="{252388C8-E29B-4296-AEA5-6905DE2AE072}" srcId="{9A4F96B0-93B4-416D-8299-F34DBA8EA9ED}" destId="{D64A310A-2FDE-4DF1-BCEF-342E3B7B7D36}" srcOrd="1" destOrd="0" parTransId="{9A133B8C-5D3A-47E5-B17B-7DEB91B58CAA}" sibTransId="{676AA8B4-19C3-48F3-89B6-E4054C6CC168}"/>
    <dgm:cxn modelId="{6E71C2CC-80AB-4F3B-9BF7-B0667C5BA062}" srcId="{D004D2A1-2087-4DFE-9176-C06B34D8EE55}" destId="{0B1D1022-86B9-4187-B301-D47FA84E585D}" srcOrd="0" destOrd="0" parTransId="{39836232-AED9-461D-B039-BE51885A87AB}" sibTransId="{80F87DCF-9BD9-4DC7-A3DD-801B3E42D131}"/>
    <dgm:cxn modelId="{6BC3CAD2-5281-4EC7-8D89-4DD2BAD2EF8F}" type="presOf" srcId="{8FB16FD7-82C1-48AD-8513-926CE853098E}" destId="{809EDFD0-9EA4-4B9B-8126-C8AB7729B227}" srcOrd="0" destOrd="0" presId="urn:microsoft.com/office/officeart/2005/8/layout/hList1"/>
    <dgm:cxn modelId="{724D7FE8-F7A9-4CDC-A706-59ACD3EE7CCC}" type="presOf" srcId="{780DA2E7-83AF-4CD6-9088-028FF2DBAA89}" destId="{0F21BA5D-9C6C-48C2-AC7A-93C3E0E5C646}" srcOrd="0" destOrd="1" presId="urn:microsoft.com/office/officeart/2005/8/layout/hList1"/>
    <dgm:cxn modelId="{9F3770EE-B65A-4D1F-AB99-0A76B79F0968}" type="presOf" srcId="{71A56249-A5A3-4307-9384-CF019E6A2FC8}" destId="{54957C5F-E58E-4389-B923-B056C5677575}" srcOrd="0" destOrd="0" presId="urn:microsoft.com/office/officeart/2005/8/layout/hList1"/>
    <dgm:cxn modelId="{7FBE53F4-C7A8-452F-B2D6-1F401A911E0B}" type="presOf" srcId="{F34902EE-011E-40F8-8A4A-699406583B2D}" destId="{BADE277B-469A-46CC-9F50-A91C79B87146}" srcOrd="0" destOrd="1" presId="urn:microsoft.com/office/officeart/2005/8/layout/hList1"/>
    <dgm:cxn modelId="{3D0EAC8C-BB8E-403A-925B-0F9ABC3C1315}" type="presParOf" srcId="{AF5859EC-FC02-4257-B736-26B0F15F522A}" destId="{924BD005-6636-48FE-B425-4795C6547A45}" srcOrd="0" destOrd="0" presId="urn:microsoft.com/office/officeart/2005/8/layout/hList1"/>
    <dgm:cxn modelId="{96C634B1-2453-48C6-94A4-DC03766BC541}" type="presParOf" srcId="{924BD005-6636-48FE-B425-4795C6547A45}" destId="{809EDFD0-9EA4-4B9B-8126-C8AB7729B227}" srcOrd="0" destOrd="0" presId="urn:microsoft.com/office/officeart/2005/8/layout/hList1"/>
    <dgm:cxn modelId="{B4A36F6E-D048-4B09-923F-5A616F899163}" type="presParOf" srcId="{924BD005-6636-48FE-B425-4795C6547A45}" destId="{97DD812D-17C1-4D25-B431-D283C746E6AA}" srcOrd="1" destOrd="0" presId="urn:microsoft.com/office/officeart/2005/8/layout/hList1"/>
    <dgm:cxn modelId="{2AEDD82E-1B95-4598-8499-1336D24E709A}" type="presParOf" srcId="{AF5859EC-FC02-4257-B736-26B0F15F522A}" destId="{ADC31D86-D73E-429D-A85C-8046F9B3B6EF}" srcOrd="1" destOrd="0" presId="urn:microsoft.com/office/officeart/2005/8/layout/hList1"/>
    <dgm:cxn modelId="{DD6B257F-C39B-4307-BA1C-473D05BC2297}" type="presParOf" srcId="{AF5859EC-FC02-4257-B736-26B0F15F522A}" destId="{86866760-D191-4439-BF6F-F3E4347BEC5A}" srcOrd="2" destOrd="0" presId="urn:microsoft.com/office/officeart/2005/8/layout/hList1"/>
    <dgm:cxn modelId="{166284E7-66D6-4D1D-80A8-3449563A1A0C}" type="presParOf" srcId="{86866760-D191-4439-BF6F-F3E4347BEC5A}" destId="{15C8122A-FFA2-4EE2-8D88-6C060D5C15CB}" srcOrd="0" destOrd="0" presId="urn:microsoft.com/office/officeart/2005/8/layout/hList1"/>
    <dgm:cxn modelId="{7FA80F92-6307-4144-B761-9EB2CB482EBD}" type="presParOf" srcId="{86866760-D191-4439-BF6F-F3E4347BEC5A}" destId="{525CDBC6-5EE4-4783-9838-A322E52655E2}" srcOrd="1" destOrd="0" presId="urn:microsoft.com/office/officeart/2005/8/layout/hList1"/>
    <dgm:cxn modelId="{65C02AD4-1590-4AB2-AD43-2FD40E2D249A}" type="presParOf" srcId="{AF5859EC-FC02-4257-B736-26B0F15F522A}" destId="{41E3E1BF-C57A-42D2-88D1-2EE34CCF093F}" srcOrd="3" destOrd="0" presId="urn:microsoft.com/office/officeart/2005/8/layout/hList1"/>
    <dgm:cxn modelId="{AD6AD2D9-F7E6-4217-B242-06D47E45E812}" type="presParOf" srcId="{AF5859EC-FC02-4257-B736-26B0F15F522A}" destId="{52A5FB32-4DF7-435D-98D4-E8BC826FB032}" srcOrd="4" destOrd="0" presId="urn:microsoft.com/office/officeart/2005/8/layout/hList1"/>
    <dgm:cxn modelId="{BB611B8C-B393-439B-8D7D-B33D7B647923}" type="presParOf" srcId="{52A5FB32-4DF7-435D-98D4-E8BC826FB032}" destId="{0A0C7CEC-E5C6-46D7-B919-2F79DA37E864}" srcOrd="0" destOrd="0" presId="urn:microsoft.com/office/officeart/2005/8/layout/hList1"/>
    <dgm:cxn modelId="{DC58C553-7A22-4BD9-8BB5-11E4CC688589}" type="presParOf" srcId="{52A5FB32-4DF7-435D-98D4-E8BC826FB032}" destId="{0F21BA5D-9C6C-48C2-AC7A-93C3E0E5C646}" srcOrd="1" destOrd="0" presId="urn:microsoft.com/office/officeart/2005/8/layout/hList1"/>
    <dgm:cxn modelId="{056B58C2-0691-496F-B16A-AECC36295509}" type="presParOf" srcId="{AF5859EC-FC02-4257-B736-26B0F15F522A}" destId="{95026A62-6024-4949-BB68-4D8DBEB9DE81}" srcOrd="5" destOrd="0" presId="urn:microsoft.com/office/officeart/2005/8/layout/hList1"/>
    <dgm:cxn modelId="{8B0E8C08-B9C7-4966-B8AB-0B009A479B07}" type="presParOf" srcId="{AF5859EC-FC02-4257-B736-26B0F15F522A}" destId="{E13E9EF8-9714-46D2-812B-9586BFB9778A}" srcOrd="6" destOrd="0" presId="urn:microsoft.com/office/officeart/2005/8/layout/hList1"/>
    <dgm:cxn modelId="{8B280E4F-1DCB-4B69-BC4E-F7A498DF6200}" type="presParOf" srcId="{E13E9EF8-9714-46D2-812B-9586BFB9778A}" destId="{CDE0E97A-526B-46B9-BB72-BC4C85B5027C}" srcOrd="0" destOrd="0" presId="urn:microsoft.com/office/officeart/2005/8/layout/hList1"/>
    <dgm:cxn modelId="{A376F2AB-B7A8-4BDF-A48F-349F95BDA2C6}" type="presParOf" srcId="{E13E9EF8-9714-46D2-812B-9586BFB9778A}" destId="{54957C5F-E58E-4389-B923-B056C5677575}" srcOrd="1" destOrd="0" presId="urn:microsoft.com/office/officeart/2005/8/layout/hList1"/>
    <dgm:cxn modelId="{F1D5C92C-E8E8-4890-BB74-ACE5C39CB26A}" type="presParOf" srcId="{AF5859EC-FC02-4257-B736-26B0F15F522A}" destId="{77D1288C-537F-445A-B3DB-6A355DC72ABF}" srcOrd="7" destOrd="0" presId="urn:microsoft.com/office/officeart/2005/8/layout/hList1"/>
    <dgm:cxn modelId="{729B11AF-0AA8-49CB-B9A7-B6DF389A5063}" type="presParOf" srcId="{AF5859EC-FC02-4257-B736-26B0F15F522A}" destId="{CC238F71-DBC4-4629-A12C-9CED1ACBA069}" srcOrd="8" destOrd="0" presId="urn:microsoft.com/office/officeart/2005/8/layout/hList1"/>
    <dgm:cxn modelId="{545DB45A-7659-4A05-B3C3-264AE7AFC14B}" type="presParOf" srcId="{CC238F71-DBC4-4629-A12C-9CED1ACBA069}" destId="{9976BD24-9869-4FF0-A90E-1F2EFEF32705}" srcOrd="0" destOrd="0" presId="urn:microsoft.com/office/officeart/2005/8/layout/hList1"/>
    <dgm:cxn modelId="{554E8802-4147-494A-9627-E11A26D2F5B6}" type="presParOf" srcId="{CC238F71-DBC4-4629-A12C-9CED1ACBA069}" destId="{BADE277B-469A-46CC-9F50-A91C79B8714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A8BC958-FBEB-42D1-9C75-1450F16EE51C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81479D-CD1A-4D0D-9FEA-8998E1A5C81E}">
      <dgm:prSet phldrT="[Текст]" custT="1"/>
      <dgm:spPr>
        <a:solidFill>
          <a:srgbClr val="69B3E7"/>
        </a:solidFill>
      </dgm:spPr>
      <dgm:t>
        <a:bodyPr/>
        <a:lstStyle/>
        <a:p>
          <a:r>
            <a:rPr lang="ru-RU" sz="1600" dirty="0">
              <a:latin typeface="Verdana" panose="020B0604030504040204" pitchFamily="34" charset="0"/>
              <a:ea typeface="Verdana" panose="020B0604030504040204" pitchFamily="34" charset="0"/>
            </a:rPr>
            <a:t>Этап пути клиента – 6</a:t>
          </a:r>
        </a:p>
      </dgm:t>
    </dgm:pt>
    <dgm:pt modelId="{1C2B0735-D4B8-4ACD-B973-DB290170690D}" type="parTrans" cxnId="{1FA558A5-39FF-4470-829C-07CC1063E149}">
      <dgm:prSet/>
      <dgm:spPr/>
      <dgm:t>
        <a:bodyPr/>
        <a:lstStyle/>
        <a:p>
          <a:endParaRPr lang="ru-RU"/>
        </a:p>
      </dgm:t>
    </dgm:pt>
    <dgm:pt modelId="{680FA839-475F-49E4-BB47-CBAFE7A662C9}" type="sibTrans" cxnId="{1FA558A5-39FF-4470-829C-07CC1063E149}">
      <dgm:prSet/>
      <dgm:spPr/>
      <dgm:t>
        <a:bodyPr/>
        <a:lstStyle/>
        <a:p>
          <a:endParaRPr lang="ru-RU"/>
        </a:p>
      </dgm:t>
    </dgm:pt>
    <dgm:pt modelId="{05DD06EC-E274-41E2-BF60-A2FEED8B6069}">
      <dgm:prSet phldrT="[Текст]" custT="1"/>
      <dgm:spPr>
        <a:ln>
          <a:solidFill>
            <a:srgbClr val="69B3E7"/>
          </a:solidFill>
        </a:ln>
      </dgm:spPr>
      <dgm:t>
        <a:bodyPr/>
        <a:lstStyle/>
        <a:p>
          <a:r>
            <a:rPr lang="ru-RU" sz="1400" dirty="0">
              <a:solidFill>
                <a:srgbClr val="69B3E7"/>
              </a:solidFill>
              <a:latin typeface="Verdana" panose="020B0604030504040204" pitchFamily="34" charset="0"/>
              <a:ea typeface="Verdana" panose="020B0604030504040204" pitchFamily="34" charset="0"/>
            </a:rPr>
            <a:t>Получение результата (трудоустройство)</a:t>
          </a:r>
        </a:p>
      </dgm:t>
    </dgm:pt>
    <dgm:pt modelId="{727D7F6C-914B-4CBB-B4B7-A14B1966566E}" type="parTrans" cxnId="{9F0A8F4B-02D1-4372-B047-BF1E2E07647D}">
      <dgm:prSet/>
      <dgm:spPr/>
      <dgm:t>
        <a:bodyPr/>
        <a:lstStyle/>
        <a:p>
          <a:endParaRPr lang="ru-RU"/>
        </a:p>
      </dgm:t>
    </dgm:pt>
    <dgm:pt modelId="{0AE07AFF-0257-47C9-870A-DFDF0A6EC904}" type="sibTrans" cxnId="{9F0A8F4B-02D1-4372-B047-BF1E2E07647D}">
      <dgm:prSet/>
      <dgm:spPr/>
      <dgm:t>
        <a:bodyPr/>
        <a:lstStyle/>
        <a:p>
          <a:endParaRPr lang="ru-RU"/>
        </a:p>
      </dgm:t>
    </dgm:pt>
    <dgm:pt modelId="{E804C791-5C31-4185-80FD-5E8D6F4859A7}">
      <dgm:prSet phldrT="[Текст]" custT="1"/>
      <dgm:spPr>
        <a:solidFill>
          <a:srgbClr val="CF4520"/>
        </a:solidFill>
      </dgm:spPr>
      <dgm:t>
        <a:bodyPr/>
        <a:lstStyle/>
        <a:p>
          <a:r>
            <a:rPr lang="ru-RU" sz="1600" dirty="0">
              <a:latin typeface="Verdana" panose="020B0604030504040204" pitchFamily="34" charset="0"/>
              <a:ea typeface="Verdana" panose="020B0604030504040204" pitchFamily="34" charset="0"/>
            </a:rPr>
            <a:t>Болевая точка</a:t>
          </a:r>
        </a:p>
      </dgm:t>
    </dgm:pt>
    <dgm:pt modelId="{8A0CECA7-C56B-4A68-B34C-6304128D7F73}" type="parTrans" cxnId="{ED854636-4507-40A7-9F1B-0DB847C64B54}">
      <dgm:prSet/>
      <dgm:spPr/>
      <dgm:t>
        <a:bodyPr/>
        <a:lstStyle/>
        <a:p>
          <a:endParaRPr lang="ru-RU"/>
        </a:p>
      </dgm:t>
    </dgm:pt>
    <dgm:pt modelId="{D2B987AA-AA2D-494A-82E0-B4702D618C73}" type="sibTrans" cxnId="{ED854636-4507-40A7-9F1B-0DB847C64B54}">
      <dgm:prSet/>
      <dgm:spPr/>
      <dgm:t>
        <a:bodyPr/>
        <a:lstStyle/>
        <a:p>
          <a:endParaRPr lang="ru-RU"/>
        </a:p>
      </dgm:t>
    </dgm:pt>
    <dgm:pt modelId="{3D6248F2-6478-475F-AA41-11D44DC48859}">
      <dgm:prSet phldrT="[Текст]" custT="1"/>
      <dgm:spPr>
        <a:ln>
          <a:solidFill>
            <a:srgbClr val="CF4520"/>
          </a:solidFill>
        </a:ln>
      </dgm:spPr>
      <dgm:t>
        <a:bodyPr/>
        <a:lstStyle/>
        <a:p>
          <a:r>
            <a:rPr lang="ru-RU" sz="900" b="0" dirty="0">
              <a:solidFill>
                <a:srgbClr val="CF4520"/>
              </a:solidFill>
              <a:latin typeface="Verdana" panose="020B0604030504040204" pitchFamily="34" charset="0"/>
              <a:ea typeface="Verdana" panose="020B0604030504040204" pitchFamily="34" charset="0"/>
            </a:rPr>
            <a:t>Несвоевременное оповещение центра занятости о результатах собеседования</a:t>
          </a:r>
        </a:p>
      </dgm:t>
    </dgm:pt>
    <dgm:pt modelId="{4FAE1A64-2586-45B2-81F1-7D03B28200D2}" type="parTrans" cxnId="{0DF4DB61-E311-4F70-82F2-A2F6DE007C7D}">
      <dgm:prSet/>
      <dgm:spPr/>
      <dgm:t>
        <a:bodyPr/>
        <a:lstStyle/>
        <a:p>
          <a:endParaRPr lang="ru-RU"/>
        </a:p>
      </dgm:t>
    </dgm:pt>
    <dgm:pt modelId="{12ABAF9A-D7A0-454D-BE3D-DC05F8910FE9}" type="sibTrans" cxnId="{0DF4DB61-E311-4F70-82F2-A2F6DE007C7D}">
      <dgm:prSet/>
      <dgm:spPr/>
      <dgm:t>
        <a:bodyPr/>
        <a:lstStyle/>
        <a:p>
          <a:endParaRPr lang="ru-RU"/>
        </a:p>
      </dgm:t>
    </dgm:pt>
    <dgm:pt modelId="{1ECEDC6D-5D87-4ACA-BF6F-B2749139C417}">
      <dgm:prSet phldrT="[Текст]" custT="1"/>
      <dgm:spPr>
        <a:solidFill>
          <a:srgbClr val="0033A0"/>
        </a:solidFill>
      </dgm:spPr>
      <dgm:t>
        <a:bodyPr/>
        <a:lstStyle/>
        <a:p>
          <a:r>
            <a:rPr lang="ru-RU" sz="1600" dirty="0">
              <a:latin typeface="Verdana" panose="020B0604030504040204" pitchFamily="34" charset="0"/>
              <a:ea typeface="Verdana" panose="020B0604030504040204" pitchFamily="34" charset="0"/>
            </a:rPr>
            <a:t>Решение</a:t>
          </a:r>
        </a:p>
      </dgm:t>
    </dgm:pt>
    <dgm:pt modelId="{73402C3A-CCB3-4FAC-B83C-10CFCA8D73E8}" type="parTrans" cxnId="{6F62DD26-EB12-492A-9D17-C03879874BB8}">
      <dgm:prSet/>
      <dgm:spPr/>
      <dgm:t>
        <a:bodyPr/>
        <a:lstStyle/>
        <a:p>
          <a:endParaRPr lang="ru-RU"/>
        </a:p>
      </dgm:t>
    </dgm:pt>
    <dgm:pt modelId="{55FF6A40-1E2A-4D6A-A6EF-7E4E6973140C}" type="sibTrans" cxnId="{6F62DD26-EB12-492A-9D17-C03879874BB8}">
      <dgm:prSet/>
      <dgm:spPr/>
      <dgm:t>
        <a:bodyPr/>
        <a:lstStyle/>
        <a:p>
          <a:endParaRPr lang="ru-RU"/>
        </a:p>
      </dgm:t>
    </dgm:pt>
    <dgm:pt modelId="{4206A01C-009B-43BC-A9E4-D6EDCFBF6C30}">
      <dgm:prSet phldrT="[Текст]" custT="1"/>
      <dgm:spPr>
        <a:ln>
          <a:solidFill>
            <a:srgbClr val="0033A0"/>
          </a:solidFill>
        </a:ln>
      </dgm:spPr>
      <dgm:t>
        <a:bodyPr/>
        <a:lstStyle/>
        <a:p>
          <a:r>
            <a:rPr lang="ru-RU" sz="1000" b="0" dirty="0">
              <a:solidFill>
                <a:srgbClr val="0033A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Закрепление за инвалидом индивидуального куратора</a:t>
          </a:r>
          <a:endParaRPr lang="ru-RU" sz="1000" dirty="0">
            <a:solidFill>
              <a:srgbClr val="0033A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FB46947-7482-4816-9BA9-D5CB28E16505}" type="parTrans" cxnId="{E6A48943-28C2-4164-8325-620A559576EB}">
      <dgm:prSet/>
      <dgm:spPr/>
      <dgm:t>
        <a:bodyPr/>
        <a:lstStyle/>
        <a:p>
          <a:endParaRPr lang="ru-RU"/>
        </a:p>
      </dgm:t>
    </dgm:pt>
    <dgm:pt modelId="{5E644ACE-7EC9-4665-BF57-21ADC158E3C6}" type="sibTrans" cxnId="{E6A48943-28C2-4164-8325-620A559576EB}">
      <dgm:prSet/>
      <dgm:spPr/>
      <dgm:t>
        <a:bodyPr/>
        <a:lstStyle/>
        <a:p>
          <a:endParaRPr lang="ru-RU"/>
        </a:p>
      </dgm:t>
    </dgm:pt>
    <dgm:pt modelId="{D822B017-9B48-4251-B15C-35A4B8516A96}">
      <dgm:prSet phldrT="[Текст]" custT="1"/>
      <dgm:spPr>
        <a:ln>
          <a:solidFill>
            <a:srgbClr val="0033A0"/>
          </a:solidFill>
        </a:ln>
      </dgm:spPr>
      <dgm:t>
        <a:bodyPr/>
        <a:lstStyle/>
        <a:p>
          <a:r>
            <a:rPr lang="ru-RU" sz="1000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Создание платформы для обучения сотрудников ЦЗН, работа над мотивацией и стимулированием сотрудников</a:t>
          </a:r>
        </a:p>
      </dgm:t>
    </dgm:pt>
    <dgm:pt modelId="{EA0B8CF4-1F13-4251-B2E8-B89E20878292}" type="parTrans" cxnId="{2D934226-BB03-42C7-8ABA-9A193D34B207}">
      <dgm:prSet/>
      <dgm:spPr/>
      <dgm:t>
        <a:bodyPr/>
        <a:lstStyle/>
        <a:p>
          <a:endParaRPr lang="ru-RU"/>
        </a:p>
      </dgm:t>
    </dgm:pt>
    <dgm:pt modelId="{99CA0198-C40A-49D0-A7EA-7BA161176448}" type="sibTrans" cxnId="{2D934226-BB03-42C7-8ABA-9A193D34B207}">
      <dgm:prSet/>
      <dgm:spPr/>
      <dgm:t>
        <a:bodyPr/>
        <a:lstStyle/>
        <a:p>
          <a:endParaRPr lang="ru-RU"/>
        </a:p>
      </dgm:t>
    </dgm:pt>
    <dgm:pt modelId="{462620E7-038B-452B-AD13-0259FB764DF8}">
      <dgm:prSet phldrT="[Текст]" custT="1"/>
      <dgm:spPr>
        <a:ln>
          <a:solidFill>
            <a:srgbClr val="CF4520"/>
          </a:solidFill>
        </a:ln>
      </dgm:spPr>
      <dgm:t>
        <a:bodyPr/>
        <a:lstStyle/>
        <a:p>
          <a:endParaRPr lang="ru-RU" sz="1100" b="0" dirty="0">
            <a:solidFill>
              <a:srgbClr val="CF452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2A9EEDF-CC62-4B60-A0DC-B1218366D483}" type="parTrans" cxnId="{57707746-2375-4E6B-8A76-BD80F5162EC9}">
      <dgm:prSet/>
      <dgm:spPr/>
      <dgm:t>
        <a:bodyPr/>
        <a:lstStyle/>
        <a:p>
          <a:endParaRPr lang="ru-RU"/>
        </a:p>
      </dgm:t>
    </dgm:pt>
    <dgm:pt modelId="{1A76B372-2A85-4861-83D2-4847E84A653A}" type="sibTrans" cxnId="{57707746-2375-4E6B-8A76-BD80F5162EC9}">
      <dgm:prSet/>
      <dgm:spPr/>
      <dgm:t>
        <a:bodyPr/>
        <a:lstStyle/>
        <a:p>
          <a:endParaRPr lang="ru-RU"/>
        </a:p>
      </dgm:t>
    </dgm:pt>
    <dgm:pt modelId="{477C75B3-EA18-4829-8F4E-5CF1FAEDB24B}">
      <dgm:prSet phldrT="[Текст]" custT="1"/>
      <dgm:spPr>
        <a:ln>
          <a:solidFill>
            <a:srgbClr val="CF4520"/>
          </a:solidFill>
        </a:ln>
      </dgm:spPr>
      <dgm:t>
        <a:bodyPr/>
        <a:lstStyle/>
        <a:p>
          <a:r>
            <a:rPr lang="ru-RU" sz="900" b="0" dirty="0">
              <a:solidFill>
                <a:srgbClr val="CF4520"/>
              </a:solidFill>
              <a:latin typeface="Verdana" panose="020B0604030504040204" pitchFamily="34" charset="0"/>
              <a:ea typeface="Verdana" panose="020B0604030504040204" pitchFamily="34" charset="0"/>
            </a:rPr>
            <a:t>Сотрудники ЦЗН не обучены работе с инвалидами, поэтому индивидуально не сопровождают его до конца на пути его трудоустройства</a:t>
          </a:r>
        </a:p>
      </dgm:t>
    </dgm:pt>
    <dgm:pt modelId="{0107C5C1-B37F-47F5-BF00-34871FBF70CD}" type="parTrans" cxnId="{80D5D4F7-43E1-4881-9912-3527293E95B9}">
      <dgm:prSet/>
      <dgm:spPr/>
      <dgm:t>
        <a:bodyPr/>
        <a:lstStyle/>
        <a:p>
          <a:endParaRPr lang="ru-RU"/>
        </a:p>
      </dgm:t>
    </dgm:pt>
    <dgm:pt modelId="{1F916E38-C980-44D4-B085-2B19A8E13567}" type="sibTrans" cxnId="{80D5D4F7-43E1-4881-9912-3527293E95B9}">
      <dgm:prSet/>
      <dgm:spPr/>
      <dgm:t>
        <a:bodyPr/>
        <a:lstStyle/>
        <a:p>
          <a:endParaRPr lang="ru-RU"/>
        </a:p>
      </dgm:t>
    </dgm:pt>
    <dgm:pt modelId="{2BC9087B-D44B-4EE6-8F51-D87200D50E41}" type="pres">
      <dgm:prSet presAssocID="{1A8BC958-FBEB-42D1-9C75-1450F16EE51C}" presName="linearFlow" presStyleCnt="0">
        <dgm:presLayoutVars>
          <dgm:dir/>
          <dgm:animLvl val="lvl"/>
          <dgm:resizeHandles val="exact"/>
        </dgm:presLayoutVars>
      </dgm:prSet>
      <dgm:spPr/>
    </dgm:pt>
    <dgm:pt modelId="{72998AD4-A437-4309-9598-E385EF1C857F}" type="pres">
      <dgm:prSet presAssocID="{BD81479D-CD1A-4D0D-9FEA-8998E1A5C81E}" presName="composite" presStyleCnt="0"/>
      <dgm:spPr/>
    </dgm:pt>
    <dgm:pt modelId="{1FDA9493-65E4-4776-89EB-C758DE3E41F6}" type="pres">
      <dgm:prSet presAssocID="{BD81479D-CD1A-4D0D-9FEA-8998E1A5C81E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80C4158-2848-4B6F-B05B-FA010311F98B}" type="pres">
      <dgm:prSet presAssocID="{BD81479D-CD1A-4D0D-9FEA-8998E1A5C81E}" presName="parSh" presStyleLbl="node1" presStyleIdx="0" presStyleCnt="3" custLinFactNeighborX="-12680" custLinFactNeighborY="624"/>
      <dgm:spPr/>
    </dgm:pt>
    <dgm:pt modelId="{DB43B07A-6AC5-418F-8C43-2F7B89CDA4B8}" type="pres">
      <dgm:prSet presAssocID="{BD81479D-CD1A-4D0D-9FEA-8998E1A5C81E}" presName="desTx" presStyleLbl="fgAcc1" presStyleIdx="0" presStyleCnt="3" custScaleX="117975" custScaleY="98895">
        <dgm:presLayoutVars>
          <dgm:bulletEnabled val="1"/>
        </dgm:presLayoutVars>
      </dgm:prSet>
      <dgm:spPr/>
    </dgm:pt>
    <dgm:pt modelId="{BB1AA87B-DACE-4F5A-949A-B25210BE15C8}" type="pres">
      <dgm:prSet presAssocID="{680FA839-475F-49E4-BB47-CBAFE7A662C9}" presName="sibTrans" presStyleLbl="sibTrans2D1" presStyleIdx="0" presStyleCnt="2"/>
      <dgm:spPr/>
    </dgm:pt>
    <dgm:pt modelId="{6FF660B8-BC28-45C1-ADDE-9374A2A5B22D}" type="pres">
      <dgm:prSet presAssocID="{680FA839-475F-49E4-BB47-CBAFE7A662C9}" presName="connTx" presStyleLbl="sibTrans2D1" presStyleIdx="0" presStyleCnt="2"/>
      <dgm:spPr/>
    </dgm:pt>
    <dgm:pt modelId="{7543B19C-6E64-4080-A81A-15C5F53E53A9}" type="pres">
      <dgm:prSet presAssocID="{E804C791-5C31-4185-80FD-5E8D6F4859A7}" presName="composite" presStyleCnt="0"/>
      <dgm:spPr/>
    </dgm:pt>
    <dgm:pt modelId="{53CE749E-B77C-44EC-8457-6C511A73BC27}" type="pres">
      <dgm:prSet presAssocID="{E804C791-5C31-4185-80FD-5E8D6F4859A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15FC0AF-8DD2-412B-BEAD-4F1DE07AF646}" type="pres">
      <dgm:prSet presAssocID="{E804C791-5C31-4185-80FD-5E8D6F4859A7}" presName="parSh" presStyleLbl="node1" presStyleIdx="1" presStyleCnt="3"/>
      <dgm:spPr/>
    </dgm:pt>
    <dgm:pt modelId="{8662F805-AB86-4873-9858-041C840833D7}" type="pres">
      <dgm:prSet presAssocID="{E804C791-5C31-4185-80FD-5E8D6F4859A7}" presName="desTx" presStyleLbl="fgAcc1" presStyleIdx="1" presStyleCnt="3" custScaleX="104880">
        <dgm:presLayoutVars>
          <dgm:bulletEnabled val="1"/>
        </dgm:presLayoutVars>
      </dgm:prSet>
      <dgm:spPr/>
    </dgm:pt>
    <dgm:pt modelId="{C2E190FD-C66E-44A4-B888-C1FA3BC1B602}" type="pres">
      <dgm:prSet presAssocID="{D2B987AA-AA2D-494A-82E0-B4702D618C73}" presName="sibTrans" presStyleLbl="sibTrans2D1" presStyleIdx="1" presStyleCnt="2"/>
      <dgm:spPr/>
    </dgm:pt>
    <dgm:pt modelId="{C5A3965B-AA4E-495B-9867-90508AEE6F9A}" type="pres">
      <dgm:prSet presAssocID="{D2B987AA-AA2D-494A-82E0-B4702D618C73}" presName="connTx" presStyleLbl="sibTrans2D1" presStyleIdx="1" presStyleCnt="2"/>
      <dgm:spPr/>
    </dgm:pt>
    <dgm:pt modelId="{6DBE1316-6025-46EB-B476-E7D9C7C8385A}" type="pres">
      <dgm:prSet presAssocID="{1ECEDC6D-5D87-4ACA-BF6F-B2749139C417}" presName="composite" presStyleCnt="0"/>
      <dgm:spPr/>
    </dgm:pt>
    <dgm:pt modelId="{ECB604B3-33E6-4965-A0EB-0D517D6857FF}" type="pres">
      <dgm:prSet presAssocID="{1ECEDC6D-5D87-4ACA-BF6F-B2749139C417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9AF5E54-F534-4671-9401-8C45CF7E2E1D}" type="pres">
      <dgm:prSet presAssocID="{1ECEDC6D-5D87-4ACA-BF6F-B2749139C417}" presName="parSh" presStyleLbl="node1" presStyleIdx="2" presStyleCnt="3"/>
      <dgm:spPr/>
    </dgm:pt>
    <dgm:pt modelId="{C9EB9D59-EDA9-433E-BD26-15FEE7C92A08}" type="pres">
      <dgm:prSet presAssocID="{1ECEDC6D-5D87-4ACA-BF6F-B2749139C417}" presName="desTx" presStyleLbl="fgAcc1" presStyleIdx="2" presStyleCnt="3" custScaleX="113127">
        <dgm:presLayoutVars>
          <dgm:bulletEnabled val="1"/>
        </dgm:presLayoutVars>
      </dgm:prSet>
      <dgm:spPr/>
    </dgm:pt>
  </dgm:ptLst>
  <dgm:cxnLst>
    <dgm:cxn modelId="{EA676D08-A613-4803-8106-010A57067ECD}" type="presOf" srcId="{4206A01C-009B-43BC-A9E4-D6EDCFBF6C30}" destId="{C9EB9D59-EDA9-433E-BD26-15FEE7C92A08}" srcOrd="0" destOrd="0" presId="urn:microsoft.com/office/officeart/2005/8/layout/process3"/>
    <dgm:cxn modelId="{9C39F613-C801-4A60-B363-169ADD261D21}" type="presOf" srcId="{1A8BC958-FBEB-42D1-9C75-1450F16EE51C}" destId="{2BC9087B-D44B-4EE6-8F51-D87200D50E41}" srcOrd="0" destOrd="0" presId="urn:microsoft.com/office/officeart/2005/8/layout/process3"/>
    <dgm:cxn modelId="{2D934226-BB03-42C7-8ABA-9A193D34B207}" srcId="{1ECEDC6D-5D87-4ACA-BF6F-B2749139C417}" destId="{D822B017-9B48-4251-B15C-35A4B8516A96}" srcOrd="1" destOrd="0" parTransId="{EA0B8CF4-1F13-4251-B2E8-B89E20878292}" sibTransId="{99CA0198-C40A-49D0-A7EA-7BA161176448}"/>
    <dgm:cxn modelId="{6F62DD26-EB12-492A-9D17-C03879874BB8}" srcId="{1A8BC958-FBEB-42D1-9C75-1450F16EE51C}" destId="{1ECEDC6D-5D87-4ACA-BF6F-B2749139C417}" srcOrd="2" destOrd="0" parTransId="{73402C3A-CCB3-4FAC-B83C-10CFCA8D73E8}" sibTransId="{55FF6A40-1E2A-4D6A-A6EF-7E4E6973140C}"/>
    <dgm:cxn modelId="{ED854636-4507-40A7-9F1B-0DB847C64B54}" srcId="{1A8BC958-FBEB-42D1-9C75-1450F16EE51C}" destId="{E804C791-5C31-4185-80FD-5E8D6F4859A7}" srcOrd="1" destOrd="0" parTransId="{8A0CECA7-C56B-4A68-B34C-6304128D7F73}" sibTransId="{D2B987AA-AA2D-494A-82E0-B4702D618C73}"/>
    <dgm:cxn modelId="{D19EE63B-B586-46DC-8A53-1DAE36242401}" type="presOf" srcId="{680FA839-475F-49E4-BB47-CBAFE7A662C9}" destId="{6FF660B8-BC28-45C1-ADDE-9374A2A5B22D}" srcOrd="1" destOrd="0" presId="urn:microsoft.com/office/officeart/2005/8/layout/process3"/>
    <dgm:cxn modelId="{B8D55740-9506-451E-B24C-A03B04C74D2A}" type="presOf" srcId="{BD81479D-CD1A-4D0D-9FEA-8998E1A5C81E}" destId="{1FDA9493-65E4-4776-89EB-C758DE3E41F6}" srcOrd="0" destOrd="0" presId="urn:microsoft.com/office/officeart/2005/8/layout/process3"/>
    <dgm:cxn modelId="{E6A48943-28C2-4164-8325-620A559576EB}" srcId="{1ECEDC6D-5D87-4ACA-BF6F-B2749139C417}" destId="{4206A01C-009B-43BC-A9E4-D6EDCFBF6C30}" srcOrd="0" destOrd="0" parTransId="{1FB46947-7482-4816-9BA9-D5CB28E16505}" sibTransId="{5E644ACE-7EC9-4665-BF57-21ADC158E3C6}"/>
    <dgm:cxn modelId="{57707746-2375-4E6B-8A76-BD80F5162EC9}" srcId="{E804C791-5C31-4185-80FD-5E8D6F4859A7}" destId="{462620E7-038B-452B-AD13-0259FB764DF8}" srcOrd="2" destOrd="0" parTransId="{22A9EEDF-CC62-4B60-A0DC-B1218366D483}" sibTransId="{1A76B372-2A85-4861-83D2-4847E84A653A}"/>
    <dgm:cxn modelId="{E7A04949-5200-44DF-B6A0-0FABA9D285EA}" type="presOf" srcId="{E804C791-5C31-4185-80FD-5E8D6F4859A7}" destId="{215FC0AF-8DD2-412B-BEAD-4F1DE07AF646}" srcOrd="1" destOrd="0" presId="urn:microsoft.com/office/officeart/2005/8/layout/process3"/>
    <dgm:cxn modelId="{9F0A8F4B-02D1-4372-B047-BF1E2E07647D}" srcId="{BD81479D-CD1A-4D0D-9FEA-8998E1A5C81E}" destId="{05DD06EC-E274-41E2-BF60-A2FEED8B6069}" srcOrd="0" destOrd="0" parTransId="{727D7F6C-914B-4CBB-B4B7-A14B1966566E}" sibTransId="{0AE07AFF-0257-47C9-870A-DFDF0A6EC904}"/>
    <dgm:cxn modelId="{5ABD1054-A3D7-4181-BEC7-B6E847B5BBD6}" type="presOf" srcId="{462620E7-038B-452B-AD13-0259FB764DF8}" destId="{8662F805-AB86-4873-9858-041C840833D7}" srcOrd="0" destOrd="2" presId="urn:microsoft.com/office/officeart/2005/8/layout/process3"/>
    <dgm:cxn modelId="{DA806957-83C5-4B0A-9B6E-F7D14A09DDD2}" type="presOf" srcId="{E804C791-5C31-4185-80FD-5E8D6F4859A7}" destId="{53CE749E-B77C-44EC-8457-6C511A73BC27}" srcOrd="0" destOrd="0" presId="urn:microsoft.com/office/officeart/2005/8/layout/process3"/>
    <dgm:cxn modelId="{8259BC5F-2120-44B6-AFDD-8E07B7CB445B}" type="presOf" srcId="{D2B987AA-AA2D-494A-82E0-B4702D618C73}" destId="{C2E190FD-C66E-44A4-B888-C1FA3BC1B602}" srcOrd="0" destOrd="0" presId="urn:microsoft.com/office/officeart/2005/8/layout/process3"/>
    <dgm:cxn modelId="{0DF4DB61-E311-4F70-82F2-A2F6DE007C7D}" srcId="{E804C791-5C31-4185-80FD-5E8D6F4859A7}" destId="{3D6248F2-6478-475F-AA41-11D44DC48859}" srcOrd="0" destOrd="0" parTransId="{4FAE1A64-2586-45B2-81F1-7D03B28200D2}" sibTransId="{12ABAF9A-D7A0-454D-BE3D-DC05F8910FE9}"/>
    <dgm:cxn modelId="{8DD29B62-70EC-4E78-8073-429F7F656412}" type="presOf" srcId="{05DD06EC-E274-41E2-BF60-A2FEED8B6069}" destId="{DB43B07A-6AC5-418F-8C43-2F7B89CDA4B8}" srcOrd="0" destOrd="0" presId="urn:microsoft.com/office/officeart/2005/8/layout/process3"/>
    <dgm:cxn modelId="{061B177C-02CB-4859-AC91-C5A9D3C59D07}" type="presOf" srcId="{D822B017-9B48-4251-B15C-35A4B8516A96}" destId="{C9EB9D59-EDA9-433E-BD26-15FEE7C92A08}" srcOrd="0" destOrd="1" presId="urn:microsoft.com/office/officeart/2005/8/layout/process3"/>
    <dgm:cxn modelId="{060A057D-DB5A-4BBD-B481-3D6E6E24F0E2}" type="presOf" srcId="{1ECEDC6D-5D87-4ACA-BF6F-B2749139C417}" destId="{59AF5E54-F534-4671-9401-8C45CF7E2E1D}" srcOrd="1" destOrd="0" presId="urn:microsoft.com/office/officeart/2005/8/layout/process3"/>
    <dgm:cxn modelId="{8D42F090-7E93-475C-B1F8-7B4DD15E5A59}" type="presOf" srcId="{680FA839-475F-49E4-BB47-CBAFE7A662C9}" destId="{BB1AA87B-DACE-4F5A-949A-B25210BE15C8}" srcOrd="0" destOrd="0" presId="urn:microsoft.com/office/officeart/2005/8/layout/process3"/>
    <dgm:cxn modelId="{4986F49E-D308-437F-A1B3-50FFFD489E27}" type="presOf" srcId="{D2B987AA-AA2D-494A-82E0-B4702D618C73}" destId="{C5A3965B-AA4E-495B-9867-90508AEE6F9A}" srcOrd="1" destOrd="0" presId="urn:microsoft.com/office/officeart/2005/8/layout/process3"/>
    <dgm:cxn modelId="{1FA558A5-39FF-4470-829C-07CC1063E149}" srcId="{1A8BC958-FBEB-42D1-9C75-1450F16EE51C}" destId="{BD81479D-CD1A-4D0D-9FEA-8998E1A5C81E}" srcOrd="0" destOrd="0" parTransId="{1C2B0735-D4B8-4ACD-B973-DB290170690D}" sibTransId="{680FA839-475F-49E4-BB47-CBAFE7A662C9}"/>
    <dgm:cxn modelId="{E81FF5BA-D5C0-4C0C-B560-2CFAAA659DF4}" type="presOf" srcId="{BD81479D-CD1A-4D0D-9FEA-8998E1A5C81E}" destId="{080C4158-2848-4B6F-B05B-FA010311F98B}" srcOrd="1" destOrd="0" presId="urn:microsoft.com/office/officeart/2005/8/layout/process3"/>
    <dgm:cxn modelId="{2C5FCFC7-EA0F-47C1-AEBB-F127128180A2}" type="presOf" srcId="{1ECEDC6D-5D87-4ACA-BF6F-B2749139C417}" destId="{ECB604B3-33E6-4965-A0EB-0D517D6857FF}" srcOrd="0" destOrd="0" presId="urn:microsoft.com/office/officeart/2005/8/layout/process3"/>
    <dgm:cxn modelId="{D164C1D2-285A-4202-8194-A72F7DE63792}" type="presOf" srcId="{3D6248F2-6478-475F-AA41-11D44DC48859}" destId="{8662F805-AB86-4873-9858-041C840833D7}" srcOrd="0" destOrd="0" presId="urn:microsoft.com/office/officeart/2005/8/layout/process3"/>
    <dgm:cxn modelId="{68EAAEEC-F98C-474A-AD7D-525F3BEAA021}" type="presOf" srcId="{477C75B3-EA18-4829-8F4E-5CF1FAEDB24B}" destId="{8662F805-AB86-4873-9858-041C840833D7}" srcOrd="0" destOrd="1" presId="urn:microsoft.com/office/officeart/2005/8/layout/process3"/>
    <dgm:cxn modelId="{80D5D4F7-43E1-4881-9912-3527293E95B9}" srcId="{E804C791-5C31-4185-80FD-5E8D6F4859A7}" destId="{477C75B3-EA18-4829-8F4E-5CF1FAEDB24B}" srcOrd="1" destOrd="0" parTransId="{0107C5C1-B37F-47F5-BF00-34871FBF70CD}" sibTransId="{1F916E38-C980-44D4-B085-2B19A8E13567}"/>
    <dgm:cxn modelId="{342C1443-DC57-4AD9-8F6C-FB442629BC77}" type="presParOf" srcId="{2BC9087B-D44B-4EE6-8F51-D87200D50E41}" destId="{72998AD4-A437-4309-9598-E385EF1C857F}" srcOrd="0" destOrd="0" presId="urn:microsoft.com/office/officeart/2005/8/layout/process3"/>
    <dgm:cxn modelId="{589AD313-B172-4439-90D7-EE1FAA44ADF2}" type="presParOf" srcId="{72998AD4-A437-4309-9598-E385EF1C857F}" destId="{1FDA9493-65E4-4776-89EB-C758DE3E41F6}" srcOrd="0" destOrd="0" presId="urn:microsoft.com/office/officeart/2005/8/layout/process3"/>
    <dgm:cxn modelId="{51A72916-A122-4400-B3A9-75624777F5A1}" type="presParOf" srcId="{72998AD4-A437-4309-9598-E385EF1C857F}" destId="{080C4158-2848-4B6F-B05B-FA010311F98B}" srcOrd="1" destOrd="0" presId="urn:microsoft.com/office/officeart/2005/8/layout/process3"/>
    <dgm:cxn modelId="{29EF58F8-B247-4535-9C57-A627601A0F7D}" type="presParOf" srcId="{72998AD4-A437-4309-9598-E385EF1C857F}" destId="{DB43B07A-6AC5-418F-8C43-2F7B89CDA4B8}" srcOrd="2" destOrd="0" presId="urn:microsoft.com/office/officeart/2005/8/layout/process3"/>
    <dgm:cxn modelId="{910ABFE2-6759-4489-9541-9CEA7FF9472F}" type="presParOf" srcId="{2BC9087B-D44B-4EE6-8F51-D87200D50E41}" destId="{BB1AA87B-DACE-4F5A-949A-B25210BE15C8}" srcOrd="1" destOrd="0" presId="urn:microsoft.com/office/officeart/2005/8/layout/process3"/>
    <dgm:cxn modelId="{02816563-A647-46CE-AADA-41E89F65E1C9}" type="presParOf" srcId="{BB1AA87B-DACE-4F5A-949A-B25210BE15C8}" destId="{6FF660B8-BC28-45C1-ADDE-9374A2A5B22D}" srcOrd="0" destOrd="0" presId="urn:microsoft.com/office/officeart/2005/8/layout/process3"/>
    <dgm:cxn modelId="{77248EE5-C108-4A44-A0FA-35F4AA88E6EB}" type="presParOf" srcId="{2BC9087B-D44B-4EE6-8F51-D87200D50E41}" destId="{7543B19C-6E64-4080-A81A-15C5F53E53A9}" srcOrd="2" destOrd="0" presId="urn:microsoft.com/office/officeart/2005/8/layout/process3"/>
    <dgm:cxn modelId="{31AA0C1D-81C5-49D5-BD0A-3133B4172BA2}" type="presParOf" srcId="{7543B19C-6E64-4080-A81A-15C5F53E53A9}" destId="{53CE749E-B77C-44EC-8457-6C511A73BC27}" srcOrd="0" destOrd="0" presId="urn:microsoft.com/office/officeart/2005/8/layout/process3"/>
    <dgm:cxn modelId="{64576E48-CE2A-49EC-B62C-9A58D9DB1C38}" type="presParOf" srcId="{7543B19C-6E64-4080-A81A-15C5F53E53A9}" destId="{215FC0AF-8DD2-412B-BEAD-4F1DE07AF646}" srcOrd="1" destOrd="0" presId="urn:microsoft.com/office/officeart/2005/8/layout/process3"/>
    <dgm:cxn modelId="{BBDC2F1F-D35C-464D-B991-C5A9853E8134}" type="presParOf" srcId="{7543B19C-6E64-4080-A81A-15C5F53E53A9}" destId="{8662F805-AB86-4873-9858-041C840833D7}" srcOrd="2" destOrd="0" presId="urn:microsoft.com/office/officeart/2005/8/layout/process3"/>
    <dgm:cxn modelId="{20F56A91-F3E4-4C44-A091-E32BDC170914}" type="presParOf" srcId="{2BC9087B-D44B-4EE6-8F51-D87200D50E41}" destId="{C2E190FD-C66E-44A4-B888-C1FA3BC1B602}" srcOrd="3" destOrd="0" presId="urn:microsoft.com/office/officeart/2005/8/layout/process3"/>
    <dgm:cxn modelId="{7F5B5349-F100-4A86-82F8-14C4F1B89145}" type="presParOf" srcId="{C2E190FD-C66E-44A4-B888-C1FA3BC1B602}" destId="{C5A3965B-AA4E-495B-9867-90508AEE6F9A}" srcOrd="0" destOrd="0" presId="urn:microsoft.com/office/officeart/2005/8/layout/process3"/>
    <dgm:cxn modelId="{ED8DCA71-F991-4D7B-A863-34177ECF033C}" type="presParOf" srcId="{2BC9087B-D44B-4EE6-8F51-D87200D50E41}" destId="{6DBE1316-6025-46EB-B476-E7D9C7C8385A}" srcOrd="4" destOrd="0" presId="urn:microsoft.com/office/officeart/2005/8/layout/process3"/>
    <dgm:cxn modelId="{58B32433-8B08-4F4F-B526-098CA7BFB3BB}" type="presParOf" srcId="{6DBE1316-6025-46EB-B476-E7D9C7C8385A}" destId="{ECB604B3-33E6-4965-A0EB-0D517D6857FF}" srcOrd="0" destOrd="0" presId="urn:microsoft.com/office/officeart/2005/8/layout/process3"/>
    <dgm:cxn modelId="{2CBD65EA-5B68-413E-8A8F-38952DE343D6}" type="presParOf" srcId="{6DBE1316-6025-46EB-B476-E7D9C7C8385A}" destId="{59AF5E54-F534-4671-9401-8C45CF7E2E1D}" srcOrd="1" destOrd="0" presId="urn:microsoft.com/office/officeart/2005/8/layout/process3"/>
    <dgm:cxn modelId="{61ECBCC0-E45E-4A22-A28D-1E876883B405}" type="presParOf" srcId="{6DBE1316-6025-46EB-B476-E7D9C7C8385A}" destId="{C9EB9D59-EDA9-433E-BD26-15FEE7C92A0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A8BC958-FBEB-42D1-9C75-1450F16EE51C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81479D-CD1A-4D0D-9FEA-8998E1A5C81E}">
      <dgm:prSet phldrT="[Текст]" custT="1"/>
      <dgm:spPr>
        <a:solidFill>
          <a:srgbClr val="69B3E7"/>
        </a:solidFill>
      </dgm:spPr>
      <dgm:t>
        <a:bodyPr/>
        <a:lstStyle/>
        <a:p>
          <a:r>
            <a:rPr lang="ru-RU" sz="1600" dirty="0">
              <a:latin typeface="Verdana" panose="020B0604030504040204" pitchFamily="34" charset="0"/>
              <a:ea typeface="Verdana" panose="020B0604030504040204" pitchFamily="34" charset="0"/>
            </a:rPr>
            <a:t>Этап пути клиента – 7</a:t>
          </a:r>
        </a:p>
      </dgm:t>
    </dgm:pt>
    <dgm:pt modelId="{1C2B0735-D4B8-4ACD-B973-DB290170690D}" type="parTrans" cxnId="{1FA558A5-39FF-4470-829C-07CC1063E149}">
      <dgm:prSet/>
      <dgm:spPr/>
      <dgm:t>
        <a:bodyPr/>
        <a:lstStyle/>
        <a:p>
          <a:endParaRPr lang="ru-RU"/>
        </a:p>
      </dgm:t>
    </dgm:pt>
    <dgm:pt modelId="{680FA839-475F-49E4-BB47-CBAFE7A662C9}" type="sibTrans" cxnId="{1FA558A5-39FF-4470-829C-07CC1063E149}">
      <dgm:prSet/>
      <dgm:spPr/>
      <dgm:t>
        <a:bodyPr/>
        <a:lstStyle/>
        <a:p>
          <a:endParaRPr lang="ru-RU"/>
        </a:p>
      </dgm:t>
    </dgm:pt>
    <dgm:pt modelId="{05DD06EC-E274-41E2-BF60-A2FEED8B6069}">
      <dgm:prSet phldrT="[Текст]" custT="1"/>
      <dgm:spPr>
        <a:ln>
          <a:solidFill>
            <a:srgbClr val="69B3E7"/>
          </a:solidFill>
        </a:ln>
      </dgm:spPr>
      <dgm:t>
        <a:bodyPr/>
        <a:lstStyle/>
        <a:p>
          <a:r>
            <a:rPr lang="ru-RU" sz="1600" dirty="0">
              <a:solidFill>
                <a:srgbClr val="69B3E7"/>
              </a:solidFill>
              <a:latin typeface="Verdana" panose="020B0604030504040204" pitchFamily="34" charset="0"/>
              <a:ea typeface="Verdana" panose="020B0604030504040204" pitchFamily="34" charset="0"/>
            </a:rPr>
            <a:t>Оценка работы ЦЗН</a:t>
          </a:r>
        </a:p>
      </dgm:t>
    </dgm:pt>
    <dgm:pt modelId="{727D7F6C-914B-4CBB-B4B7-A14B1966566E}" type="parTrans" cxnId="{9F0A8F4B-02D1-4372-B047-BF1E2E07647D}">
      <dgm:prSet/>
      <dgm:spPr/>
      <dgm:t>
        <a:bodyPr/>
        <a:lstStyle/>
        <a:p>
          <a:endParaRPr lang="ru-RU"/>
        </a:p>
      </dgm:t>
    </dgm:pt>
    <dgm:pt modelId="{0AE07AFF-0257-47C9-870A-DFDF0A6EC904}" type="sibTrans" cxnId="{9F0A8F4B-02D1-4372-B047-BF1E2E07647D}">
      <dgm:prSet/>
      <dgm:spPr/>
      <dgm:t>
        <a:bodyPr/>
        <a:lstStyle/>
        <a:p>
          <a:endParaRPr lang="ru-RU"/>
        </a:p>
      </dgm:t>
    </dgm:pt>
    <dgm:pt modelId="{E804C791-5C31-4185-80FD-5E8D6F4859A7}">
      <dgm:prSet phldrT="[Текст]" custT="1"/>
      <dgm:spPr>
        <a:solidFill>
          <a:srgbClr val="CF4520"/>
        </a:solidFill>
      </dgm:spPr>
      <dgm:t>
        <a:bodyPr/>
        <a:lstStyle/>
        <a:p>
          <a:r>
            <a:rPr lang="ru-RU" sz="1600" dirty="0">
              <a:latin typeface="Verdana" panose="020B0604030504040204" pitchFamily="34" charset="0"/>
              <a:ea typeface="Verdana" panose="020B0604030504040204" pitchFamily="34" charset="0"/>
            </a:rPr>
            <a:t>Болевая точка</a:t>
          </a:r>
        </a:p>
      </dgm:t>
    </dgm:pt>
    <dgm:pt modelId="{8A0CECA7-C56B-4A68-B34C-6304128D7F73}" type="parTrans" cxnId="{ED854636-4507-40A7-9F1B-0DB847C64B54}">
      <dgm:prSet/>
      <dgm:spPr/>
      <dgm:t>
        <a:bodyPr/>
        <a:lstStyle/>
        <a:p>
          <a:endParaRPr lang="ru-RU"/>
        </a:p>
      </dgm:t>
    </dgm:pt>
    <dgm:pt modelId="{D2B987AA-AA2D-494A-82E0-B4702D618C73}" type="sibTrans" cxnId="{ED854636-4507-40A7-9F1B-0DB847C64B54}">
      <dgm:prSet/>
      <dgm:spPr/>
      <dgm:t>
        <a:bodyPr/>
        <a:lstStyle/>
        <a:p>
          <a:endParaRPr lang="ru-RU"/>
        </a:p>
      </dgm:t>
    </dgm:pt>
    <dgm:pt modelId="{3D6248F2-6478-475F-AA41-11D44DC48859}">
      <dgm:prSet phldrT="[Текст]" custT="1"/>
      <dgm:spPr>
        <a:ln>
          <a:solidFill>
            <a:srgbClr val="CF4520"/>
          </a:solidFill>
        </a:ln>
      </dgm:spPr>
      <dgm:t>
        <a:bodyPr/>
        <a:lstStyle/>
        <a:p>
          <a:r>
            <a:rPr lang="ru-RU" sz="1100" b="0" dirty="0">
              <a:solidFill>
                <a:srgbClr val="CF4520"/>
              </a:solidFill>
              <a:latin typeface="Verdana" panose="020B0604030504040204" pitchFamily="34" charset="0"/>
              <a:ea typeface="Verdana" panose="020B0604030504040204" pitchFamily="34" charset="0"/>
            </a:rPr>
            <a:t>Отсутствие форм для обратной связи</a:t>
          </a:r>
        </a:p>
      </dgm:t>
    </dgm:pt>
    <dgm:pt modelId="{4FAE1A64-2586-45B2-81F1-7D03B28200D2}" type="parTrans" cxnId="{0DF4DB61-E311-4F70-82F2-A2F6DE007C7D}">
      <dgm:prSet/>
      <dgm:spPr/>
      <dgm:t>
        <a:bodyPr/>
        <a:lstStyle/>
        <a:p>
          <a:endParaRPr lang="ru-RU"/>
        </a:p>
      </dgm:t>
    </dgm:pt>
    <dgm:pt modelId="{12ABAF9A-D7A0-454D-BE3D-DC05F8910FE9}" type="sibTrans" cxnId="{0DF4DB61-E311-4F70-82F2-A2F6DE007C7D}">
      <dgm:prSet/>
      <dgm:spPr/>
      <dgm:t>
        <a:bodyPr/>
        <a:lstStyle/>
        <a:p>
          <a:endParaRPr lang="ru-RU"/>
        </a:p>
      </dgm:t>
    </dgm:pt>
    <dgm:pt modelId="{1ECEDC6D-5D87-4ACA-BF6F-B2749139C417}">
      <dgm:prSet phldrT="[Текст]" custT="1"/>
      <dgm:spPr>
        <a:solidFill>
          <a:srgbClr val="0033A0"/>
        </a:solidFill>
      </dgm:spPr>
      <dgm:t>
        <a:bodyPr/>
        <a:lstStyle/>
        <a:p>
          <a:r>
            <a:rPr lang="ru-RU" sz="1600" dirty="0">
              <a:latin typeface="Verdana" panose="020B0604030504040204" pitchFamily="34" charset="0"/>
              <a:ea typeface="Verdana" panose="020B0604030504040204" pitchFamily="34" charset="0"/>
            </a:rPr>
            <a:t>Решение</a:t>
          </a:r>
        </a:p>
      </dgm:t>
    </dgm:pt>
    <dgm:pt modelId="{73402C3A-CCB3-4FAC-B83C-10CFCA8D73E8}" type="parTrans" cxnId="{6F62DD26-EB12-492A-9D17-C03879874BB8}">
      <dgm:prSet/>
      <dgm:spPr/>
      <dgm:t>
        <a:bodyPr/>
        <a:lstStyle/>
        <a:p>
          <a:endParaRPr lang="ru-RU"/>
        </a:p>
      </dgm:t>
    </dgm:pt>
    <dgm:pt modelId="{55FF6A40-1E2A-4D6A-A6EF-7E4E6973140C}" type="sibTrans" cxnId="{6F62DD26-EB12-492A-9D17-C03879874BB8}">
      <dgm:prSet/>
      <dgm:spPr/>
      <dgm:t>
        <a:bodyPr/>
        <a:lstStyle/>
        <a:p>
          <a:endParaRPr lang="ru-RU"/>
        </a:p>
      </dgm:t>
    </dgm:pt>
    <dgm:pt modelId="{4206A01C-009B-43BC-A9E4-D6EDCFBF6C30}">
      <dgm:prSet phldrT="[Текст]" custT="1"/>
      <dgm:spPr>
        <a:ln>
          <a:solidFill>
            <a:srgbClr val="0033A0"/>
          </a:solidFill>
        </a:ln>
      </dgm:spPr>
      <dgm:t>
        <a:bodyPr/>
        <a:lstStyle/>
        <a:p>
          <a:r>
            <a:rPr lang="ru-RU" sz="1000" b="0" dirty="0">
              <a:solidFill>
                <a:srgbClr val="0033A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Создание форм сбора отзывов на флип-чарте, проведения анкетирования</a:t>
          </a:r>
          <a:endParaRPr lang="ru-RU" sz="1000" dirty="0">
            <a:solidFill>
              <a:srgbClr val="0033A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FB46947-7482-4816-9BA9-D5CB28E16505}" type="parTrans" cxnId="{E6A48943-28C2-4164-8325-620A559576EB}">
      <dgm:prSet/>
      <dgm:spPr/>
      <dgm:t>
        <a:bodyPr/>
        <a:lstStyle/>
        <a:p>
          <a:endParaRPr lang="ru-RU"/>
        </a:p>
      </dgm:t>
    </dgm:pt>
    <dgm:pt modelId="{5E644ACE-7EC9-4665-BF57-21ADC158E3C6}" type="sibTrans" cxnId="{E6A48943-28C2-4164-8325-620A559576EB}">
      <dgm:prSet/>
      <dgm:spPr/>
      <dgm:t>
        <a:bodyPr/>
        <a:lstStyle/>
        <a:p>
          <a:endParaRPr lang="ru-RU"/>
        </a:p>
      </dgm:t>
    </dgm:pt>
    <dgm:pt modelId="{E368CD2E-A954-48CD-99B0-5007042BF145}">
      <dgm:prSet phldrT="[Текст]" custT="1"/>
      <dgm:spPr>
        <a:ln>
          <a:solidFill>
            <a:srgbClr val="0033A0"/>
          </a:solidFill>
        </a:ln>
      </dgm:spPr>
      <dgm:t>
        <a:bodyPr/>
        <a:lstStyle/>
        <a:p>
          <a:r>
            <a:rPr lang="ru-RU" sz="1000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Создание механизма для сбора отзывов в </a:t>
          </a:r>
          <a:r>
            <a:rPr lang="ru-RU" sz="1000" dirty="0" err="1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соц.сетях</a:t>
          </a:r>
          <a:endParaRPr lang="ru-RU" sz="1000" dirty="0">
            <a:solidFill>
              <a:srgbClr val="0033A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8C2E50DC-343D-4DA9-BF7C-E540A3602005}" type="parTrans" cxnId="{C812B71B-DFDF-4235-B05A-1EF43CFDE417}">
      <dgm:prSet/>
      <dgm:spPr/>
      <dgm:t>
        <a:bodyPr/>
        <a:lstStyle/>
        <a:p>
          <a:endParaRPr lang="ru-RU"/>
        </a:p>
      </dgm:t>
    </dgm:pt>
    <dgm:pt modelId="{26777116-63E1-4017-98A8-A8F9BE1C9E0D}" type="sibTrans" cxnId="{C812B71B-DFDF-4235-B05A-1EF43CFDE417}">
      <dgm:prSet/>
      <dgm:spPr/>
      <dgm:t>
        <a:bodyPr/>
        <a:lstStyle/>
        <a:p>
          <a:endParaRPr lang="ru-RU"/>
        </a:p>
      </dgm:t>
    </dgm:pt>
    <dgm:pt modelId="{DA13979E-948E-4F84-ACC1-E0F314998AFE}">
      <dgm:prSet phldrT="[Текст]" custT="1"/>
      <dgm:spPr>
        <a:ln>
          <a:solidFill>
            <a:srgbClr val="0033A0"/>
          </a:solidFill>
        </a:ln>
      </dgm:spPr>
      <dgm:t>
        <a:bodyPr/>
        <a:lstStyle/>
        <a:p>
          <a:r>
            <a:rPr lang="ru-RU" sz="1000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Организация работы с отзывами, реагирование на полученные отзывы</a:t>
          </a:r>
        </a:p>
      </dgm:t>
    </dgm:pt>
    <dgm:pt modelId="{F875061F-9233-4343-B68B-59BA164D58DD}" type="parTrans" cxnId="{188424CB-996E-4DCC-9E5B-618218E008E0}">
      <dgm:prSet/>
      <dgm:spPr/>
      <dgm:t>
        <a:bodyPr/>
        <a:lstStyle/>
        <a:p>
          <a:endParaRPr lang="ru-RU"/>
        </a:p>
      </dgm:t>
    </dgm:pt>
    <dgm:pt modelId="{87BEBE1E-FE02-4847-A9A8-60AE5F220B54}" type="sibTrans" cxnId="{188424CB-996E-4DCC-9E5B-618218E008E0}">
      <dgm:prSet/>
      <dgm:spPr/>
      <dgm:t>
        <a:bodyPr/>
        <a:lstStyle/>
        <a:p>
          <a:endParaRPr lang="ru-RU"/>
        </a:p>
      </dgm:t>
    </dgm:pt>
    <dgm:pt modelId="{AA32F759-8860-4F83-B7F2-73EF839FDD56}">
      <dgm:prSet phldrT="[Текст]" custT="1"/>
      <dgm:spPr>
        <a:ln>
          <a:solidFill>
            <a:srgbClr val="CF4520"/>
          </a:solidFill>
        </a:ln>
      </dgm:spPr>
      <dgm:t>
        <a:bodyPr/>
        <a:lstStyle/>
        <a:p>
          <a:r>
            <a:rPr lang="ru-RU" sz="1100" b="0" dirty="0">
              <a:solidFill>
                <a:srgbClr val="CF4520"/>
              </a:solidFill>
              <a:latin typeface="Verdana" panose="020B0604030504040204" pitchFamily="34" charset="0"/>
              <a:ea typeface="Verdana" panose="020B0604030504040204" pitchFamily="34" charset="0"/>
            </a:rPr>
            <a:t>Отсутствие в ЦЗН аналитической работы с отзывами</a:t>
          </a:r>
        </a:p>
      </dgm:t>
    </dgm:pt>
    <dgm:pt modelId="{18812C6A-B321-4809-BD48-F30F09B28FE3}" type="parTrans" cxnId="{1AE38A8C-EC17-4A07-A87B-11CAE3735E9C}">
      <dgm:prSet/>
      <dgm:spPr/>
      <dgm:t>
        <a:bodyPr/>
        <a:lstStyle/>
        <a:p>
          <a:endParaRPr lang="ru-RU"/>
        </a:p>
      </dgm:t>
    </dgm:pt>
    <dgm:pt modelId="{90149E5E-33C2-4FD4-9402-5868E1203A04}" type="sibTrans" cxnId="{1AE38A8C-EC17-4A07-A87B-11CAE3735E9C}">
      <dgm:prSet/>
      <dgm:spPr/>
      <dgm:t>
        <a:bodyPr/>
        <a:lstStyle/>
        <a:p>
          <a:endParaRPr lang="ru-RU"/>
        </a:p>
      </dgm:t>
    </dgm:pt>
    <dgm:pt modelId="{2BC9087B-D44B-4EE6-8F51-D87200D50E41}" type="pres">
      <dgm:prSet presAssocID="{1A8BC958-FBEB-42D1-9C75-1450F16EE51C}" presName="linearFlow" presStyleCnt="0">
        <dgm:presLayoutVars>
          <dgm:dir/>
          <dgm:animLvl val="lvl"/>
          <dgm:resizeHandles val="exact"/>
        </dgm:presLayoutVars>
      </dgm:prSet>
      <dgm:spPr/>
    </dgm:pt>
    <dgm:pt modelId="{72998AD4-A437-4309-9598-E385EF1C857F}" type="pres">
      <dgm:prSet presAssocID="{BD81479D-CD1A-4D0D-9FEA-8998E1A5C81E}" presName="composite" presStyleCnt="0"/>
      <dgm:spPr/>
    </dgm:pt>
    <dgm:pt modelId="{1FDA9493-65E4-4776-89EB-C758DE3E41F6}" type="pres">
      <dgm:prSet presAssocID="{BD81479D-CD1A-4D0D-9FEA-8998E1A5C81E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80C4158-2848-4B6F-B05B-FA010311F98B}" type="pres">
      <dgm:prSet presAssocID="{BD81479D-CD1A-4D0D-9FEA-8998E1A5C81E}" presName="parSh" presStyleLbl="node1" presStyleIdx="0" presStyleCnt="3" custLinFactNeighborX="-12680" custLinFactNeighborY="624"/>
      <dgm:spPr/>
    </dgm:pt>
    <dgm:pt modelId="{DB43B07A-6AC5-418F-8C43-2F7B89CDA4B8}" type="pres">
      <dgm:prSet presAssocID="{BD81479D-CD1A-4D0D-9FEA-8998E1A5C81E}" presName="desTx" presStyleLbl="fgAcc1" presStyleIdx="0" presStyleCnt="3" custScaleX="117975" custScaleY="98895">
        <dgm:presLayoutVars>
          <dgm:bulletEnabled val="1"/>
        </dgm:presLayoutVars>
      </dgm:prSet>
      <dgm:spPr/>
    </dgm:pt>
    <dgm:pt modelId="{BB1AA87B-DACE-4F5A-949A-B25210BE15C8}" type="pres">
      <dgm:prSet presAssocID="{680FA839-475F-49E4-BB47-CBAFE7A662C9}" presName="sibTrans" presStyleLbl="sibTrans2D1" presStyleIdx="0" presStyleCnt="2"/>
      <dgm:spPr/>
    </dgm:pt>
    <dgm:pt modelId="{6FF660B8-BC28-45C1-ADDE-9374A2A5B22D}" type="pres">
      <dgm:prSet presAssocID="{680FA839-475F-49E4-BB47-CBAFE7A662C9}" presName="connTx" presStyleLbl="sibTrans2D1" presStyleIdx="0" presStyleCnt="2"/>
      <dgm:spPr/>
    </dgm:pt>
    <dgm:pt modelId="{7543B19C-6E64-4080-A81A-15C5F53E53A9}" type="pres">
      <dgm:prSet presAssocID="{E804C791-5C31-4185-80FD-5E8D6F4859A7}" presName="composite" presStyleCnt="0"/>
      <dgm:spPr/>
    </dgm:pt>
    <dgm:pt modelId="{53CE749E-B77C-44EC-8457-6C511A73BC27}" type="pres">
      <dgm:prSet presAssocID="{E804C791-5C31-4185-80FD-5E8D6F4859A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15FC0AF-8DD2-412B-BEAD-4F1DE07AF646}" type="pres">
      <dgm:prSet presAssocID="{E804C791-5C31-4185-80FD-5E8D6F4859A7}" presName="parSh" presStyleLbl="node1" presStyleIdx="1" presStyleCnt="3"/>
      <dgm:spPr/>
    </dgm:pt>
    <dgm:pt modelId="{8662F805-AB86-4873-9858-041C840833D7}" type="pres">
      <dgm:prSet presAssocID="{E804C791-5C31-4185-80FD-5E8D6F4859A7}" presName="desTx" presStyleLbl="fgAcc1" presStyleIdx="1" presStyleCnt="3" custScaleX="104880">
        <dgm:presLayoutVars>
          <dgm:bulletEnabled val="1"/>
        </dgm:presLayoutVars>
      </dgm:prSet>
      <dgm:spPr/>
    </dgm:pt>
    <dgm:pt modelId="{C2E190FD-C66E-44A4-B888-C1FA3BC1B602}" type="pres">
      <dgm:prSet presAssocID="{D2B987AA-AA2D-494A-82E0-B4702D618C73}" presName="sibTrans" presStyleLbl="sibTrans2D1" presStyleIdx="1" presStyleCnt="2"/>
      <dgm:spPr/>
    </dgm:pt>
    <dgm:pt modelId="{C5A3965B-AA4E-495B-9867-90508AEE6F9A}" type="pres">
      <dgm:prSet presAssocID="{D2B987AA-AA2D-494A-82E0-B4702D618C73}" presName="connTx" presStyleLbl="sibTrans2D1" presStyleIdx="1" presStyleCnt="2"/>
      <dgm:spPr/>
    </dgm:pt>
    <dgm:pt modelId="{6DBE1316-6025-46EB-B476-E7D9C7C8385A}" type="pres">
      <dgm:prSet presAssocID="{1ECEDC6D-5D87-4ACA-BF6F-B2749139C417}" presName="composite" presStyleCnt="0"/>
      <dgm:spPr/>
    </dgm:pt>
    <dgm:pt modelId="{ECB604B3-33E6-4965-A0EB-0D517D6857FF}" type="pres">
      <dgm:prSet presAssocID="{1ECEDC6D-5D87-4ACA-BF6F-B2749139C417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9AF5E54-F534-4671-9401-8C45CF7E2E1D}" type="pres">
      <dgm:prSet presAssocID="{1ECEDC6D-5D87-4ACA-BF6F-B2749139C417}" presName="parSh" presStyleLbl="node1" presStyleIdx="2" presStyleCnt="3"/>
      <dgm:spPr/>
    </dgm:pt>
    <dgm:pt modelId="{C9EB9D59-EDA9-433E-BD26-15FEE7C92A08}" type="pres">
      <dgm:prSet presAssocID="{1ECEDC6D-5D87-4ACA-BF6F-B2749139C417}" presName="desTx" presStyleLbl="fgAcc1" presStyleIdx="2" presStyleCnt="3" custScaleX="113127">
        <dgm:presLayoutVars>
          <dgm:bulletEnabled val="1"/>
        </dgm:presLayoutVars>
      </dgm:prSet>
      <dgm:spPr/>
    </dgm:pt>
  </dgm:ptLst>
  <dgm:cxnLst>
    <dgm:cxn modelId="{EA676D08-A613-4803-8106-010A57067ECD}" type="presOf" srcId="{4206A01C-009B-43BC-A9E4-D6EDCFBF6C30}" destId="{C9EB9D59-EDA9-433E-BD26-15FEE7C92A08}" srcOrd="0" destOrd="0" presId="urn:microsoft.com/office/officeart/2005/8/layout/process3"/>
    <dgm:cxn modelId="{9C39F613-C801-4A60-B363-169ADD261D21}" type="presOf" srcId="{1A8BC958-FBEB-42D1-9C75-1450F16EE51C}" destId="{2BC9087B-D44B-4EE6-8F51-D87200D50E41}" srcOrd="0" destOrd="0" presId="urn:microsoft.com/office/officeart/2005/8/layout/process3"/>
    <dgm:cxn modelId="{C812B71B-DFDF-4235-B05A-1EF43CFDE417}" srcId="{1ECEDC6D-5D87-4ACA-BF6F-B2749139C417}" destId="{E368CD2E-A954-48CD-99B0-5007042BF145}" srcOrd="1" destOrd="0" parTransId="{8C2E50DC-343D-4DA9-BF7C-E540A3602005}" sibTransId="{26777116-63E1-4017-98A8-A8F9BE1C9E0D}"/>
    <dgm:cxn modelId="{6F62DD26-EB12-492A-9D17-C03879874BB8}" srcId="{1A8BC958-FBEB-42D1-9C75-1450F16EE51C}" destId="{1ECEDC6D-5D87-4ACA-BF6F-B2749139C417}" srcOrd="2" destOrd="0" parTransId="{73402C3A-CCB3-4FAC-B83C-10CFCA8D73E8}" sibTransId="{55FF6A40-1E2A-4D6A-A6EF-7E4E6973140C}"/>
    <dgm:cxn modelId="{F628E230-273D-456B-861B-A3FDCC2E3D0C}" type="presOf" srcId="{DA13979E-948E-4F84-ACC1-E0F314998AFE}" destId="{C9EB9D59-EDA9-433E-BD26-15FEE7C92A08}" srcOrd="0" destOrd="2" presId="urn:microsoft.com/office/officeart/2005/8/layout/process3"/>
    <dgm:cxn modelId="{ED854636-4507-40A7-9F1B-0DB847C64B54}" srcId="{1A8BC958-FBEB-42D1-9C75-1450F16EE51C}" destId="{E804C791-5C31-4185-80FD-5E8D6F4859A7}" srcOrd="1" destOrd="0" parTransId="{8A0CECA7-C56B-4A68-B34C-6304128D7F73}" sibTransId="{D2B987AA-AA2D-494A-82E0-B4702D618C73}"/>
    <dgm:cxn modelId="{D19EE63B-B586-46DC-8A53-1DAE36242401}" type="presOf" srcId="{680FA839-475F-49E4-BB47-CBAFE7A662C9}" destId="{6FF660B8-BC28-45C1-ADDE-9374A2A5B22D}" srcOrd="1" destOrd="0" presId="urn:microsoft.com/office/officeart/2005/8/layout/process3"/>
    <dgm:cxn modelId="{B8D55740-9506-451E-B24C-A03B04C74D2A}" type="presOf" srcId="{BD81479D-CD1A-4D0D-9FEA-8998E1A5C81E}" destId="{1FDA9493-65E4-4776-89EB-C758DE3E41F6}" srcOrd="0" destOrd="0" presId="urn:microsoft.com/office/officeart/2005/8/layout/process3"/>
    <dgm:cxn modelId="{E6A48943-28C2-4164-8325-620A559576EB}" srcId="{1ECEDC6D-5D87-4ACA-BF6F-B2749139C417}" destId="{4206A01C-009B-43BC-A9E4-D6EDCFBF6C30}" srcOrd="0" destOrd="0" parTransId="{1FB46947-7482-4816-9BA9-D5CB28E16505}" sibTransId="{5E644ACE-7EC9-4665-BF57-21ADC158E3C6}"/>
    <dgm:cxn modelId="{E7A04949-5200-44DF-B6A0-0FABA9D285EA}" type="presOf" srcId="{E804C791-5C31-4185-80FD-5E8D6F4859A7}" destId="{215FC0AF-8DD2-412B-BEAD-4F1DE07AF646}" srcOrd="1" destOrd="0" presId="urn:microsoft.com/office/officeart/2005/8/layout/process3"/>
    <dgm:cxn modelId="{9F0A8F4B-02D1-4372-B047-BF1E2E07647D}" srcId="{BD81479D-CD1A-4D0D-9FEA-8998E1A5C81E}" destId="{05DD06EC-E274-41E2-BF60-A2FEED8B6069}" srcOrd="0" destOrd="0" parTransId="{727D7F6C-914B-4CBB-B4B7-A14B1966566E}" sibTransId="{0AE07AFF-0257-47C9-870A-DFDF0A6EC904}"/>
    <dgm:cxn modelId="{DA806957-83C5-4B0A-9B6E-F7D14A09DDD2}" type="presOf" srcId="{E804C791-5C31-4185-80FD-5E8D6F4859A7}" destId="{53CE749E-B77C-44EC-8457-6C511A73BC27}" srcOrd="0" destOrd="0" presId="urn:microsoft.com/office/officeart/2005/8/layout/process3"/>
    <dgm:cxn modelId="{D33D495C-9207-49EA-9433-59B21782AD87}" type="presOf" srcId="{AA32F759-8860-4F83-B7F2-73EF839FDD56}" destId="{8662F805-AB86-4873-9858-041C840833D7}" srcOrd="0" destOrd="1" presId="urn:microsoft.com/office/officeart/2005/8/layout/process3"/>
    <dgm:cxn modelId="{8259BC5F-2120-44B6-AFDD-8E07B7CB445B}" type="presOf" srcId="{D2B987AA-AA2D-494A-82E0-B4702D618C73}" destId="{C2E190FD-C66E-44A4-B888-C1FA3BC1B602}" srcOrd="0" destOrd="0" presId="urn:microsoft.com/office/officeart/2005/8/layout/process3"/>
    <dgm:cxn modelId="{0DF4DB61-E311-4F70-82F2-A2F6DE007C7D}" srcId="{E804C791-5C31-4185-80FD-5E8D6F4859A7}" destId="{3D6248F2-6478-475F-AA41-11D44DC48859}" srcOrd="0" destOrd="0" parTransId="{4FAE1A64-2586-45B2-81F1-7D03B28200D2}" sibTransId="{12ABAF9A-D7A0-454D-BE3D-DC05F8910FE9}"/>
    <dgm:cxn modelId="{B5739062-EA78-4B7B-A6A3-8B4499438FD2}" type="presOf" srcId="{E368CD2E-A954-48CD-99B0-5007042BF145}" destId="{C9EB9D59-EDA9-433E-BD26-15FEE7C92A08}" srcOrd="0" destOrd="1" presId="urn:microsoft.com/office/officeart/2005/8/layout/process3"/>
    <dgm:cxn modelId="{8DD29B62-70EC-4E78-8073-429F7F656412}" type="presOf" srcId="{05DD06EC-E274-41E2-BF60-A2FEED8B6069}" destId="{DB43B07A-6AC5-418F-8C43-2F7B89CDA4B8}" srcOrd="0" destOrd="0" presId="urn:microsoft.com/office/officeart/2005/8/layout/process3"/>
    <dgm:cxn modelId="{060A057D-DB5A-4BBD-B481-3D6E6E24F0E2}" type="presOf" srcId="{1ECEDC6D-5D87-4ACA-BF6F-B2749139C417}" destId="{59AF5E54-F534-4671-9401-8C45CF7E2E1D}" srcOrd="1" destOrd="0" presId="urn:microsoft.com/office/officeart/2005/8/layout/process3"/>
    <dgm:cxn modelId="{1AE38A8C-EC17-4A07-A87B-11CAE3735E9C}" srcId="{E804C791-5C31-4185-80FD-5E8D6F4859A7}" destId="{AA32F759-8860-4F83-B7F2-73EF839FDD56}" srcOrd="1" destOrd="0" parTransId="{18812C6A-B321-4809-BD48-F30F09B28FE3}" sibTransId="{90149E5E-33C2-4FD4-9402-5868E1203A04}"/>
    <dgm:cxn modelId="{8D42F090-7E93-475C-B1F8-7B4DD15E5A59}" type="presOf" srcId="{680FA839-475F-49E4-BB47-CBAFE7A662C9}" destId="{BB1AA87B-DACE-4F5A-949A-B25210BE15C8}" srcOrd="0" destOrd="0" presId="urn:microsoft.com/office/officeart/2005/8/layout/process3"/>
    <dgm:cxn modelId="{4986F49E-D308-437F-A1B3-50FFFD489E27}" type="presOf" srcId="{D2B987AA-AA2D-494A-82E0-B4702D618C73}" destId="{C5A3965B-AA4E-495B-9867-90508AEE6F9A}" srcOrd="1" destOrd="0" presId="urn:microsoft.com/office/officeart/2005/8/layout/process3"/>
    <dgm:cxn modelId="{1FA558A5-39FF-4470-829C-07CC1063E149}" srcId="{1A8BC958-FBEB-42D1-9C75-1450F16EE51C}" destId="{BD81479D-CD1A-4D0D-9FEA-8998E1A5C81E}" srcOrd="0" destOrd="0" parTransId="{1C2B0735-D4B8-4ACD-B973-DB290170690D}" sibTransId="{680FA839-475F-49E4-BB47-CBAFE7A662C9}"/>
    <dgm:cxn modelId="{E81FF5BA-D5C0-4C0C-B560-2CFAAA659DF4}" type="presOf" srcId="{BD81479D-CD1A-4D0D-9FEA-8998E1A5C81E}" destId="{080C4158-2848-4B6F-B05B-FA010311F98B}" srcOrd="1" destOrd="0" presId="urn:microsoft.com/office/officeart/2005/8/layout/process3"/>
    <dgm:cxn modelId="{2C5FCFC7-EA0F-47C1-AEBB-F127128180A2}" type="presOf" srcId="{1ECEDC6D-5D87-4ACA-BF6F-B2749139C417}" destId="{ECB604B3-33E6-4965-A0EB-0D517D6857FF}" srcOrd="0" destOrd="0" presId="urn:microsoft.com/office/officeart/2005/8/layout/process3"/>
    <dgm:cxn modelId="{188424CB-996E-4DCC-9E5B-618218E008E0}" srcId="{1ECEDC6D-5D87-4ACA-BF6F-B2749139C417}" destId="{DA13979E-948E-4F84-ACC1-E0F314998AFE}" srcOrd="2" destOrd="0" parTransId="{F875061F-9233-4343-B68B-59BA164D58DD}" sibTransId="{87BEBE1E-FE02-4847-A9A8-60AE5F220B54}"/>
    <dgm:cxn modelId="{D164C1D2-285A-4202-8194-A72F7DE63792}" type="presOf" srcId="{3D6248F2-6478-475F-AA41-11D44DC48859}" destId="{8662F805-AB86-4873-9858-041C840833D7}" srcOrd="0" destOrd="0" presId="urn:microsoft.com/office/officeart/2005/8/layout/process3"/>
    <dgm:cxn modelId="{342C1443-DC57-4AD9-8F6C-FB442629BC77}" type="presParOf" srcId="{2BC9087B-D44B-4EE6-8F51-D87200D50E41}" destId="{72998AD4-A437-4309-9598-E385EF1C857F}" srcOrd="0" destOrd="0" presId="urn:microsoft.com/office/officeart/2005/8/layout/process3"/>
    <dgm:cxn modelId="{589AD313-B172-4439-90D7-EE1FAA44ADF2}" type="presParOf" srcId="{72998AD4-A437-4309-9598-E385EF1C857F}" destId="{1FDA9493-65E4-4776-89EB-C758DE3E41F6}" srcOrd="0" destOrd="0" presId="urn:microsoft.com/office/officeart/2005/8/layout/process3"/>
    <dgm:cxn modelId="{51A72916-A122-4400-B3A9-75624777F5A1}" type="presParOf" srcId="{72998AD4-A437-4309-9598-E385EF1C857F}" destId="{080C4158-2848-4B6F-B05B-FA010311F98B}" srcOrd="1" destOrd="0" presId="urn:microsoft.com/office/officeart/2005/8/layout/process3"/>
    <dgm:cxn modelId="{29EF58F8-B247-4535-9C57-A627601A0F7D}" type="presParOf" srcId="{72998AD4-A437-4309-9598-E385EF1C857F}" destId="{DB43B07A-6AC5-418F-8C43-2F7B89CDA4B8}" srcOrd="2" destOrd="0" presId="urn:microsoft.com/office/officeart/2005/8/layout/process3"/>
    <dgm:cxn modelId="{910ABFE2-6759-4489-9541-9CEA7FF9472F}" type="presParOf" srcId="{2BC9087B-D44B-4EE6-8F51-D87200D50E41}" destId="{BB1AA87B-DACE-4F5A-949A-B25210BE15C8}" srcOrd="1" destOrd="0" presId="urn:microsoft.com/office/officeart/2005/8/layout/process3"/>
    <dgm:cxn modelId="{02816563-A647-46CE-AADA-41E89F65E1C9}" type="presParOf" srcId="{BB1AA87B-DACE-4F5A-949A-B25210BE15C8}" destId="{6FF660B8-BC28-45C1-ADDE-9374A2A5B22D}" srcOrd="0" destOrd="0" presId="urn:microsoft.com/office/officeart/2005/8/layout/process3"/>
    <dgm:cxn modelId="{77248EE5-C108-4A44-A0FA-35F4AA88E6EB}" type="presParOf" srcId="{2BC9087B-D44B-4EE6-8F51-D87200D50E41}" destId="{7543B19C-6E64-4080-A81A-15C5F53E53A9}" srcOrd="2" destOrd="0" presId="urn:microsoft.com/office/officeart/2005/8/layout/process3"/>
    <dgm:cxn modelId="{31AA0C1D-81C5-49D5-BD0A-3133B4172BA2}" type="presParOf" srcId="{7543B19C-6E64-4080-A81A-15C5F53E53A9}" destId="{53CE749E-B77C-44EC-8457-6C511A73BC27}" srcOrd="0" destOrd="0" presId="urn:microsoft.com/office/officeart/2005/8/layout/process3"/>
    <dgm:cxn modelId="{64576E48-CE2A-49EC-B62C-9A58D9DB1C38}" type="presParOf" srcId="{7543B19C-6E64-4080-A81A-15C5F53E53A9}" destId="{215FC0AF-8DD2-412B-BEAD-4F1DE07AF646}" srcOrd="1" destOrd="0" presId="urn:microsoft.com/office/officeart/2005/8/layout/process3"/>
    <dgm:cxn modelId="{BBDC2F1F-D35C-464D-B991-C5A9853E8134}" type="presParOf" srcId="{7543B19C-6E64-4080-A81A-15C5F53E53A9}" destId="{8662F805-AB86-4873-9858-041C840833D7}" srcOrd="2" destOrd="0" presId="urn:microsoft.com/office/officeart/2005/8/layout/process3"/>
    <dgm:cxn modelId="{20F56A91-F3E4-4C44-A091-E32BDC170914}" type="presParOf" srcId="{2BC9087B-D44B-4EE6-8F51-D87200D50E41}" destId="{C2E190FD-C66E-44A4-B888-C1FA3BC1B602}" srcOrd="3" destOrd="0" presId="urn:microsoft.com/office/officeart/2005/8/layout/process3"/>
    <dgm:cxn modelId="{7F5B5349-F100-4A86-82F8-14C4F1B89145}" type="presParOf" srcId="{C2E190FD-C66E-44A4-B888-C1FA3BC1B602}" destId="{C5A3965B-AA4E-495B-9867-90508AEE6F9A}" srcOrd="0" destOrd="0" presId="urn:microsoft.com/office/officeart/2005/8/layout/process3"/>
    <dgm:cxn modelId="{ED8DCA71-F991-4D7B-A863-34177ECF033C}" type="presParOf" srcId="{2BC9087B-D44B-4EE6-8F51-D87200D50E41}" destId="{6DBE1316-6025-46EB-B476-E7D9C7C8385A}" srcOrd="4" destOrd="0" presId="urn:microsoft.com/office/officeart/2005/8/layout/process3"/>
    <dgm:cxn modelId="{58B32433-8B08-4F4F-B526-098CA7BFB3BB}" type="presParOf" srcId="{6DBE1316-6025-46EB-B476-E7D9C7C8385A}" destId="{ECB604B3-33E6-4965-A0EB-0D517D6857FF}" srcOrd="0" destOrd="0" presId="urn:microsoft.com/office/officeart/2005/8/layout/process3"/>
    <dgm:cxn modelId="{2CBD65EA-5B68-413E-8A8F-38952DE343D6}" type="presParOf" srcId="{6DBE1316-6025-46EB-B476-E7D9C7C8385A}" destId="{59AF5E54-F534-4671-9401-8C45CF7E2E1D}" srcOrd="1" destOrd="0" presId="urn:microsoft.com/office/officeart/2005/8/layout/process3"/>
    <dgm:cxn modelId="{61ECBCC0-E45E-4A22-A28D-1E876883B405}" type="presParOf" srcId="{6DBE1316-6025-46EB-B476-E7D9C7C8385A}" destId="{C9EB9D59-EDA9-433E-BD26-15FEE7C92A0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D1F676-0F07-4E0D-9A75-6C60775BD737}" type="doc">
      <dgm:prSet loTypeId="urn:microsoft.com/office/officeart/2005/8/layout/hProcess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A2ABBA-E38C-413F-A4F5-C6E2BC07415C}">
      <dgm:prSet phldrT="[Текст]" custT="1"/>
      <dgm:spPr>
        <a:xfrm>
          <a:off x="2036" y="1352364"/>
          <a:ext cx="1225165" cy="1470198"/>
        </a:xfrm>
        <a:prstGeom prst="roundRect">
          <a:avLst>
            <a:gd name="adj" fmla="val 5000"/>
          </a:avLst>
        </a:prstGeom>
        <a:solidFill>
          <a:srgbClr val="0033A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0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Инвалиды трудоспособного возраста (от 18 лет)</a:t>
          </a:r>
        </a:p>
      </dgm:t>
    </dgm:pt>
    <dgm:pt modelId="{C5C90CA2-8492-46E4-A761-76A3254E538D}" type="parTrans" cxnId="{008F3898-674E-4905-8C8E-270287782FDD}">
      <dgm:prSet/>
      <dgm:spPr/>
      <dgm:t>
        <a:bodyPr/>
        <a:lstStyle/>
        <a:p>
          <a:endParaRPr lang="ru-RU"/>
        </a:p>
      </dgm:t>
    </dgm:pt>
    <dgm:pt modelId="{9577246C-2761-4E65-9DCD-C82B6B404E58}" type="sibTrans" cxnId="{008F3898-674E-4905-8C8E-270287782FDD}">
      <dgm:prSet/>
      <dgm:spPr/>
      <dgm:t>
        <a:bodyPr/>
        <a:lstStyle/>
        <a:p>
          <a:endParaRPr lang="ru-RU"/>
        </a:p>
      </dgm:t>
    </dgm:pt>
    <dgm:pt modelId="{F8CA4889-EA86-4F8F-B87A-610C64D5F13B}">
      <dgm:prSet phldrT="[Текст]" custT="1"/>
      <dgm:spPr>
        <a:xfrm>
          <a:off x="247069" y="1352364"/>
          <a:ext cx="912748" cy="147019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gm:spPr>
      <dgm:t>
        <a:bodyPr/>
        <a:lstStyle/>
        <a:p>
          <a:pPr algn="r">
            <a:buNone/>
          </a:pPr>
          <a:r>
            <a:rPr lang="ru-RU" sz="16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85,3 </a:t>
          </a:r>
          <a:r>
            <a:rPr lang="ru-RU" sz="16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тыс.чел</a:t>
          </a:r>
          <a:r>
            <a:rPr lang="ru-RU" sz="16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</a:p>
      </dgm:t>
    </dgm:pt>
    <dgm:pt modelId="{1308585F-7EEF-4A7F-82CD-88CCD229AF67}" type="parTrans" cxnId="{28E5B7ED-1E26-4819-96D7-F9D8C6B71AF0}">
      <dgm:prSet/>
      <dgm:spPr/>
      <dgm:t>
        <a:bodyPr/>
        <a:lstStyle/>
        <a:p>
          <a:endParaRPr lang="ru-RU"/>
        </a:p>
      </dgm:t>
    </dgm:pt>
    <dgm:pt modelId="{15435030-A8B5-4AC9-83EE-23C9C33D35CE}" type="sibTrans" cxnId="{28E5B7ED-1E26-4819-96D7-F9D8C6B71AF0}">
      <dgm:prSet/>
      <dgm:spPr/>
      <dgm:t>
        <a:bodyPr/>
        <a:lstStyle/>
        <a:p>
          <a:endParaRPr lang="ru-RU"/>
        </a:p>
      </dgm:t>
    </dgm:pt>
    <dgm:pt modelId="{4D57CEB4-A0F9-4530-9611-35810693BEE5}">
      <dgm:prSet phldrT="[Текст]" custT="1"/>
      <dgm:spPr>
        <a:xfrm>
          <a:off x="1270083" y="1352364"/>
          <a:ext cx="1225165" cy="1470198"/>
        </a:xfrm>
        <a:prstGeom prst="roundRect">
          <a:avLst>
            <a:gd name="adj" fmla="val 5000"/>
          </a:avLst>
        </a:prstGeom>
        <a:solidFill>
          <a:srgbClr val="69B3E7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Не работают</a:t>
          </a:r>
        </a:p>
      </dgm:t>
    </dgm:pt>
    <dgm:pt modelId="{7ED7219B-B74A-4ED5-B469-64C4BAFC3D4C}" type="parTrans" cxnId="{775CA514-E7B6-4CA6-B749-62E6BC381FE9}">
      <dgm:prSet/>
      <dgm:spPr/>
      <dgm:t>
        <a:bodyPr/>
        <a:lstStyle/>
        <a:p>
          <a:endParaRPr lang="ru-RU"/>
        </a:p>
      </dgm:t>
    </dgm:pt>
    <dgm:pt modelId="{B407B77B-E8C4-4F66-90EC-5FB9402E165E}" type="sibTrans" cxnId="{775CA514-E7B6-4CA6-B749-62E6BC381FE9}">
      <dgm:prSet/>
      <dgm:spPr/>
      <dgm:t>
        <a:bodyPr/>
        <a:lstStyle/>
        <a:p>
          <a:endParaRPr lang="ru-RU"/>
        </a:p>
      </dgm:t>
    </dgm:pt>
    <dgm:pt modelId="{0F47CE83-FF9C-4C85-BFA4-39D0BD4A3C22}">
      <dgm:prSet phldrT="[Текст]" custT="1"/>
      <dgm:spPr>
        <a:xfrm>
          <a:off x="1515116" y="1352364"/>
          <a:ext cx="912748" cy="147019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gm:spPr>
      <dgm:t>
        <a:bodyPr/>
        <a:lstStyle/>
        <a:p>
          <a:pPr algn="r">
            <a:buNone/>
          </a:pPr>
          <a:r>
            <a:rPr lang="ru-RU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65,5 </a:t>
          </a:r>
          <a:r>
            <a:rPr lang="ru-RU" sz="18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тыс.чел</a:t>
          </a:r>
          <a:r>
            <a:rPr lang="ru-RU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</a:p>
      </dgm:t>
    </dgm:pt>
    <dgm:pt modelId="{09090FA1-847C-428D-8B56-D1E095B90E58}" type="parTrans" cxnId="{E8AE65D0-6369-40D3-B263-F857C83C946E}">
      <dgm:prSet/>
      <dgm:spPr/>
      <dgm:t>
        <a:bodyPr/>
        <a:lstStyle/>
        <a:p>
          <a:endParaRPr lang="ru-RU"/>
        </a:p>
      </dgm:t>
    </dgm:pt>
    <dgm:pt modelId="{54D6EA9C-BA0C-475F-B794-F75019DF3030}" type="sibTrans" cxnId="{E8AE65D0-6369-40D3-B263-F857C83C946E}">
      <dgm:prSet/>
      <dgm:spPr/>
      <dgm:t>
        <a:bodyPr/>
        <a:lstStyle/>
        <a:p>
          <a:endParaRPr lang="ru-RU"/>
        </a:p>
      </dgm:t>
    </dgm:pt>
    <dgm:pt modelId="{E195C2E2-4364-410A-BC4A-20233E06FB66}">
      <dgm:prSet phldrT="[Текст]" custT="1"/>
      <dgm:spPr>
        <a:xfrm>
          <a:off x="2538129" y="1352364"/>
          <a:ext cx="1225165" cy="1470198"/>
        </a:xfrm>
        <a:prstGeom prst="roundRect">
          <a:avLst>
            <a:gd name="adj" fmla="val 5000"/>
          </a:avLst>
        </a:prstGeom>
        <a:solidFill>
          <a:srgbClr val="CF452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sz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Хотят трудоустроиться</a:t>
          </a:r>
        </a:p>
      </dgm:t>
    </dgm:pt>
    <dgm:pt modelId="{C0C8B8FB-442C-4FA8-A94C-8B6B1C00C351}" type="parTrans" cxnId="{1BC6143F-144D-411B-A58B-F1338EFF5EEE}">
      <dgm:prSet/>
      <dgm:spPr/>
      <dgm:t>
        <a:bodyPr/>
        <a:lstStyle/>
        <a:p>
          <a:endParaRPr lang="ru-RU"/>
        </a:p>
      </dgm:t>
    </dgm:pt>
    <dgm:pt modelId="{FC26E1BA-8AB3-4FEF-9DF2-BC38C0177E2B}" type="sibTrans" cxnId="{1BC6143F-144D-411B-A58B-F1338EFF5EEE}">
      <dgm:prSet/>
      <dgm:spPr/>
      <dgm:t>
        <a:bodyPr/>
        <a:lstStyle/>
        <a:p>
          <a:endParaRPr lang="ru-RU"/>
        </a:p>
      </dgm:t>
    </dgm:pt>
    <dgm:pt modelId="{4C308415-1546-4E27-9FE7-B51FA29A1EEF}">
      <dgm:prSet phldrT="[Текст]" custT="1"/>
      <dgm:spPr>
        <a:xfrm>
          <a:off x="2783163" y="1352364"/>
          <a:ext cx="912748" cy="147019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gm:spPr>
      <dgm:t>
        <a:bodyPr/>
        <a:lstStyle/>
        <a:p>
          <a:pPr algn="r">
            <a:buNone/>
          </a:pPr>
          <a:r>
            <a:rPr lang="ru-RU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62%</a:t>
          </a:r>
        </a:p>
      </dgm:t>
    </dgm:pt>
    <dgm:pt modelId="{B1366D63-14B6-4F13-9C9B-3F3E784F1CA3}" type="parTrans" cxnId="{541914E2-430A-4A18-A18A-FA4D3AE6F302}">
      <dgm:prSet/>
      <dgm:spPr/>
      <dgm:t>
        <a:bodyPr/>
        <a:lstStyle/>
        <a:p>
          <a:endParaRPr lang="ru-RU"/>
        </a:p>
      </dgm:t>
    </dgm:pt>
    <dgm:pt modelId="{DEDEA797-3052-48DC-A731-4CD7BCB0F5C6}" type="sibTrans" cxnId="{541914E2-430A-4A18-A18A-FA4D3AE6F302}">
      <dgm:prSet/>
      <dgm:spPr/>
      <dgm:t>
        <a:bodyPr/>
        <a:lstStyle/>
        <a:p>
          <a:endParaRPr lang="ru-RU"/>
        </a:p>
      </dgm:t>
    </dgm:pt>
    <dgm:pt modelId="{4FA91723-4A07-4828-82B8-CA599DC91529}">
      <dgm:prSet/>
      <dgm:spPr>
        <a:xfrm>
          <a:off x="3806176" y="1352364"/>
          <a:ext cx="1225165" cy="1470198"/>
        </a:xfrm>
        <a:prstGeom prst="roundRect">
          <a:avLst>
            <a:gd name="adj" fmla="val 5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ru-RU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Обратились в ЦЗН</a:t>
          </a:r>
        </a:p>
      </dgm:t>
    </dgm:pt>
    <dgm:pt modelId="{C3C61FC6-8D72-4C41-873E-1FFCAE8F9396}" type="parTrans" cxnId="{6532D3D2-477D-48E8-A20F-CEC45803B495}">
      <dgm:prSet/>
      <dgm:spPr/>
      <dgm:t>
        <a:bodyPr/>
        <a:lstStyle/>
        <a:p>
          <a:endParaRPr lang="ru-RU"/>
        </a:p>
      </dgm:t>
    </dgm:pt>
    <dgm:pt modelId="{574CC5DA-9E5B-462F-91C2-B8E408277E21}" type="sibTrans" cxnId="{6532D3D2-477D-48E8-A20F-CEC45803B495}">
      <dgm:prSet/>
      <dgm:spPr/>
      <dgm:t>
        <a:bodyPr/>
        <a:lstStyle/>
        <a:p>
          <a:endParaRPr lang="ru-RU"/>
        </a:p>
      </dgm:t>
    </dgm:pt>
    <dgm:pt modelId="{EC42C6BD-CB5F-4FF6-A646-6B86A18490E9}">
      <dgm:prSet custT="1"/>
      <dgm:spPr>
        <a:xfrm>
          <a:off x="4051209" y="1352364"/>
          <a:ext cx="912748" cy="147019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gm:spPr>
      <dgm:t>
        <a:bodyPr/>
        <a:lstStyle/>
        <a:p>
          <a:pPr algn="r">
            <a:buNone/>
          </a:pPr>
          <a:r>
            <a:rPr lang="ru-RU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 </a:t>
          </a:r>
          <a:r>
            <a:rPr lang="ru-RU" sz="18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тыс.чел</a:t>
          </a:r>
          <a:r>
            <a:rPr lang="ru-RU" sz="18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</a:p>
      </dgm:t>
    </dgm:pt>
    <dgm:pt modelId="{6E2AA3A3-0398-4918-B1CD-73CB6624C9E5}" type="parTrans" cxnId="{E05C7A4B-4A53-4652-8F16-BC19227E28E1}">
      <dgm:prSet/>
      <dgm:spPr/>
      <dgm:t>
        <a:bodyPr/>
        <a:lstStyle/>
        <a:p>
          <a:endParaRPr lang="ru-RU"/>
        </a:p>
      </dgm:t>
    </dgm:pt>
    <dgm:pt modelId="{E228AF69-4175-4667-8053-40459F6CA6EB}" type="sibTrans" cxnId="{E05C7A4B-4A53-4652-8F16-BC19227E28E1}">
      <dgm:prSet/>
      <dgm:spPr/>
      <dgm:t>
        <a:bodyPr/>
        <a:lstStyle/>
        <a:p>
          <a:endParaRPr lang="ru-RU"/>
        </a:p>
      </dgm:t>
    </dgm:pt>
    <dgm:pt modelId="{18DB359E-0A04-47C3-AEE8-641F97EF2197}" type="pres">
      <dgm:prSet presAssocID="{36D1F676-0F07-4E0D-9A75-6C60775BD737}" presName="Name0" presStyleCnt="0">
        <dgm:presLayoutVars>
          <dgm:dir/>
          <dgm:animLvl val="lvl"/>
          <dgm:resizeHandles val="exact"/>
        </dgm:presLayoutVars>
      </dgm:prSet>
      <dgm:spPr/>
    </dgm:pt>
    <dgm:pt modelId="{BC0FAA46-6633-40AF-ABBA-6079613887B8}" type="pres">
      <dgm:prSet presAssocID="{7BA2ABBA-E38C-413F-A4F5-C6E2BC07415C}" presName="compositeNode" presStyleCnt="0">
        <dgm:presLayoutVars>
          <dgm:bulletEnabled val="1"/>
        </dgm:presLayoutVars>
      </dgm:prSet>
      <dgm:spPr/>
    </dgm:pt>
    <dgm:pt modelId="{FDB7C308-4C04-4F0A-BE80-8170C907AAD6}" type="pres">
      <dgm:prSet presAssocID="{7BA2ABBA-E38C-413F-A4F5-C6E2BC07415C}" presName="bgRect" presStyleLbl="node1" presStyleIdx="0" presStyleCnt="4"/>
      <dgm:spPr/>
    </dgm:pt>
    <dgm:pt modelId="{EBA45168-5132-494B-860C-22800391EC76}" type="pres">
      <dgm:prSet presAssocID="{7BA2ABBA-E38C-413F-A4F5-C6E2BC07415C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2E58B14E-D2BA-4B4B-8700-5F528E098BFB}" type="pres">
      <dgm:prSet presAssocID="{7BA2ABBA-E38C-413F-A4F5-C6E2BC07415C}" presName="childNode" presStyleLbl="node1" presStyleIdx="0" presStyleCnt="4">
        <dgm:presLayoutVars>
          <dgm:bulletEnabled val="1"/>
        </dgm:presLayoutVars>
      </dgm:prSet>
      <dgm:spPr/>
    </dgm:pt>
    <dgm:pt modelId="{4ACF1D3F-7919-479E-BB39-C32EF972FBFF}" type="pres">
      <dgm:prSet presAssocID="{9577246C-2761-4E65-9DCD-C82B6B404E58}" presName="hSp" presStyleCnt="0"/>
      <dgm:spPr/>
    </dgm:pt>
    <dgm:pt modelId="{AD093956-D21F-4DDF-AAF0-794D930AA3E1}" type="pres">
      <dgm:prSet presAssocID="{9577246C-2761-4E65-9DCD-C82B6B404E58}" presName="vProcSp" presStyleCnt="0"/>
      <dgm:spPr/>
    </dgm:pt>
    <dgm:pt modelId="{92097153-2345-45CD-A5D4-8A12F24FEC46}" type="pres">
      <dgm:prSet presAssocID="{9577246C-2761-4E65-9DCD-C82B6B404E58}" presName="vSp1" presStyleCnt="0"/>
      <dgm:spPr/>
    </dgm:pt>
    <dgm:pt modelId="{6B305078-97B0-471E-9D3A-044CCA430352}" type="pres">
      <dgm:prSet presAssocID="{9577246C-2761-4E65-9DCD-C82B6B404E58}" presName="simulatedConn" presStyleLbl="solidFgAcc1" presStyleIdx="0" presStyleCnt="3"/>
      <dgm:spPr>
        <a:xfrm rot="5400000">
          <a:off x="1168227" y="2520261"/>
          <a:ext cx="215963" cy="183774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F4520"/>
          </a:solidFill>
          <a:prstDash val="solid"/>
        </a:ln>
        <a:effectLst/>
      </dgm:spPr>
    </dgm:pt>
    <dgm:pt modelId="{5FCD9E2E-4342-4E82-A34F-F6B573C94623}" type="pres">
      <dgm:prSet presAssocID="{9577246C-2761-4E65-9DCD-C82B6B404E58}" presName="vSp2" presStyleCnt="0"/>
      <dgm:spPr/>
    </dgm:pt>
    <dgm:pt modelId="{7817FC2C-D5D1-4EBE-BFC0-49C046ACA111}" type="pres">
      <dgm:prSet presAssocID="{9577246C-2761-4E65-9DCD-C82B6B404E58}" presName="sibTrans" presStyleCnt="0"/>
      <dgm:spPr/>
    </dgm:pt>
    <dgm:pt modelId="{BEA17AC3-E348-4857-93F0-04C29AE8377D}" type="pres">
      <dgm:prSet presAssocID="{4D57CEB4-A0F9-4530-9611-35810693BEE5}" presName="compositeNode" presStyleCnt="0">
        <dgm:presLayoutVars>
          <dgm:bulletEnabled val="1"/>
        </dgm:presLayoutVars>
      </dgm:prSet>
      <dgm:spPr/>
    </dgm:pt>
    <dgm:pt modelId="{E6D392CD-F6D6-43DC-A6AB-5CDAA7A73FDF}" type="pres">
      <dgm:prSet presAssocID="{4D57CEB4-A0F9-4530-9611-35810693BEE5}" presName="bgRect" presStyleLbl="node1" presStyleIdx="1" presStyleCnt="4"/>
      <dgm:spPr/>
    </dgm:pt>
    <dgm:pt modelId="{9D5B231A-96EE-4D40-B929-60C7E43175D5}" type="pres">
      <dgm:prSet presAssocID="{4D57CEB4-A0F9-4530-9611-35810693BEE5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128D8ACD-5D92-4A85-97BA-BB989F0F2E58}" type="pres">
      <dgm:prSet presAssocID="{4D57CEB4-A0F9-4530-9611-35810693BEE5}" presName="childNode" presStyleLbl="node1" presStyleIdx="1" presStyleCnt="4">
        <dgm:presLayoutVars>
          <dgm:bulletEnabled val="1"/>
        </dgm:presLayoutVars>
      </dgm:prSet>
      <dgm:spPr/>
    </dgm:pt>
    <dgm:pt modelId="{5F574676-2615-432B-BD9E-BA9F38F8DDDC}" type="pres">
      <dgm:prSet presAssocID="{B407B77B-E8C4-4F66-90EC-5FB9402E165E}" presName="hSp" presStyleCnt="0"/>
      <dgm:spPr/>
    </dgm:pt>
    <dgm:pt modelId="{9FA57933-9B7A-4404-9BF1-458E704033C4}" type="pres">
      <dgm:prSet presAssocID="{B407B77B-E8C4-4F66-90EC-5FB9402E165E}" presName="vProcSp" presStyleCnt="0"/>
      <dgm:spPr/>
    </dgm:pt>
    <dgm:pt modelId="{D6FB8EAD-F5F4-42A8-8B62-D9C2708E594D}" type="pres">
      <dgm:prSet presAssocID="{B407B77B-E8C4-4F66-90EC-5FB9402E165E}" presName="vSp1" presStyleCnt="0"/>
      <dgm:spPr/>
    </dgm:pt>
    <dgm:pt modelId="{F4ABB47A-C36A-416A-939C-9635F5C88CF9}" type="pres">
      <dgm:prSet presAssocID="{B407B77B-E8C4-4F66-90EC-5FB9402E165E}" presName="simulatedConn" presStyleLbl="solidFgAcc1" presStyleIdx="1" presStyleCnt="3"/>
      <dgm:spPr>
        <a:xfrm rot="5400000">
          <a:off x="2436274" y="2520261"/>
          <a:ext cx="215963" cy="183774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F4520"/>
          </a:solidFill>
          <a:prstDash val="solid"/>
        </a:ln>
        <a:effectLst/>
      </dgm:spPr>
    </dgm:pt>
    <dgm:pt modelId="{E34F0134-4C4B-45D9-8357-B9DCCFCD3B0F}" type="pres">
      <dgm:prSet presAssocID="{B407B77B-E8C4-4F66-90EC-5FB9402E165E}" presName="vSp2" presStyleCnt="0"/>
      <dgm:spPr/>
    </dgm:pt>
    <dgm:pt modelId="{12B62E67-8D22-457D-AB40-DEB32EE28BF3}" type="pres">
      <dgm:prSet presAssocID="{B407B77B-E8C4-4F66-90EC-5FB9402E165E}" presName="sibTrans" presStyleCnt="0"/>
      <dgm:spPr/>
    </dgm:pt>
    <dgm:pt modelId="{E4E43712-1CA7-463A-A74E-5E7F1FBA379D}" type="pres">
      <dgm:prSet presAssocID="{E195C2E2-4364-410A-BC4A-20233E06FB66}" presName="compositeNode" presStyleCnt="0">
        <dgm:presLayoutVars>
          <dgm:bulletEnabled val="1"/>
        </dgm:presLayoutVars>
      </dgm:prSet>
      <dgm:spPr/>
    </dgm:pt>
    <dgm:pt modelId="{AC3704E1-1A9A-48D5-ADD8-6CD889864045}" type="pres">
      <dgm:prSet presAssocID="{E195C2E2-4364-410A-BC4A-20233E06FB66}" presName="bgRect" presStyleLbl="node1" presStyleIdx="2" presStyleCnt="4"/>
      <dgm:spPr/>
    </dgm:pt>
    <dgm:pt modelId="{025BF344-51DA-4C13-BD22-AD749AD09452}" type="pres">
      <dgm:prSet presAssocID="{E195C2E2-4364-410A-BC4A-20233E06FB66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ACD2B62D-3980-4316-B353-FD316B605875}" type="pres">
      <dgm:prSet presAssocID="{E195C2E2-4364-410A-BC4A-20233E06FB66}" presName="childNode" presStyleLbl="node1" presStyleIdx="2" presStyleCnt="4">
        <dgm:presLayoutVars>
          <dgm:bulletEnabled val="1"/>
        </dgm:presLayoutVars>
      </dgm:prSet>
      <dgm:spPr/>
    </dgm:pt>
    <dgm:pt modelId="{7FAC437F-5D25-458C-BC7E-F6DCB891A968}" type="pres">
      <dgm:prSet presAssocID="{FC26E1BA-8AB3-4FEF-9DF2-BC38C0177E2B}" presName="hSp" presStyleCnt="0"/>
      <dgm:spPr/>
    </dgm:pt>
    <dgm:pt modelId="{CF5DA2A4-E395-4290-AFAC-1522DE0D0A2E}" type="pres">
      <dgm:prSet presAssocID="{FC26E1BA-8AB3-4FEF-9DF2-BC38C0177E2B}" presName="vProcSp" presStyleCnt="0"/>
      <dgm:spPr/>
    </dgm:pt>
    <dgm:pt modelId="{2010571A-F654-4152-A58D-51BCBBAD437B}" type="pres">
      <dgm:prSet presAssocID="{FC26E1BA-8AB3-4FEF-9DF2-BC38C0177E2B}" presName="vSp1" presStyleCnt="0"/>
      <dgm:spPr/>
    </dgm:pt>
    <dgm:pt modelId="{01079358-F1E4-49DC-8F49-64F00655D22D}" type="pres">
      <dgm:prSet presAssocID="{FC26E1BA-8AB3-4FEF-9DF2-BC38C0177E2B}" presName="simulatedConn" presStyleLbl="solidFgAcc1" presStyleIdx="2" presStyleCnt="3"/>
      <dgm:spPr>
        <a:xfrm rot="5400000">
          <a:off x="3704320" y="2520261"/>
          <a:ext cx="215963" cy="183774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F4520"/>
          </a:solidFill>
          <a:prstDash val="solid"/>
        </a:ln>
        <a:effectLst/>
      </dgm:spPr>
    </dgm:pt>
    <dgm:pt modelId="{57D45E89-E58B-40B9-9C5F-D36EB6766F3E}" type="pres">
      <dgm:prSet presAssocID="{FC26E1BA-8AB3-4FEF-9DF2-BC38C0177E2B}" presName="vSp2" presStyleCnt="0"/>
      <dgm:spPr/>
    </dgm:pt>
    <dgm:pt modelId="{87AAC2F3-0060-4D4A-B877-72C5A67565C4}" type="pres">
      <dgm:prSet presAssocID="{FC26E1BA-8AB3-4FEF-9DF2-BC38C0177E2B}" presName="sibTrans" presStyleCnt="0"/>
      <dgm:spPr/>
    </dgm:pt>
    <dgm:pt modelId="{D41E9DC2-1C79-4493-8083-A73DE1B93894}" type="pres">
      <dgm:prSet presAssocID="{4FA91723-4A07-4828-82B8-CA599DC91529}" presName="compositeNode" presStyleCnt="0">
        <dgm:presLayoutVars>
          <dgm:bulletEnabled val="1"/>
        </dgm:presLayoutVars>
      </dgm:prSet>
      <dgm:spPr/>
    </dgm:pt>
    <dgm:pt modelId="{C4B0052C-0345-4C11-856D-6DA26B5CA323}" type="pres">
      <dgm:prSet presAssocID="{4FA91723-4A07-4828-82B8-CA599DC91529}" presName="bgRect" presStyleLbl="node1" presStyleIdx="3" presStyleCnt="4"/>
      <dgm:spPr/>
    </dgm:pt>
    <dgm:pt modelId="{4AF7CCC9-F1F8-47C9-B205-B2FA2C01EEA6}" type="pres">
      <dgm:prSet presAssocID="{4FA91723-4A07-4828-82B8-CA599DC91529}" presName="parentNode" presStyleLbl="node1" presStyleIdx="3" presStyleCnt="4">
        <dgm:presLayoutVars>
          <dgm:chMax val="0"/>
          <dgm:bulletEnabled val="1"/>
        </dgm:presLayoutVars>
      </dgm:prSet>
      <dgm:spPr/>
    </dgm:pt>
    <dgm:pt modelId="{5C8BF5F5-C5C7-4535-A818-024660612915}" type="pres">
      <dgm:prSet presAssocID="{4FA91723-4A07-4828-82B8-CA599DC91529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6D095E02-BFF2-4783-96FB-5C994C43594A}" type="presOf" srcId="{0F47CE83-FF9C-4C85-BFA4-39D0BD4A3C22}" destId="{128D8ACD-5D92-4A85-97BA-BB989F0F2E58}" srcOrd="0" destOrd="0" presId="urn:microsoft.com/office/officeart/2005/8/layout/hProcess7"/>
    <dgm:cxn modelId="{F130E004-2564-45B7-8195-35EB14DE3414}" type="presOf" srcId="{7BA2ABBA-E38C-413F-A4F5-C6E2BC07415C}" destId="{EBA45168-5132-494B-860C-22800391EC76}" srcOrd="1" destOrd="0" presId="urn:microsoft.com/office/officeart/2005/8/layout/hProcess7"/>
    <dgm:cxn modelId="{775CA514-E7B6-4CA6-B749-62E6BC381FE9}" srcId="{36D1F676-0F07-4E0D-9A75-6C60775BD737}" destId="{4D57CEB4-A0F9-4530-9611-35810693BEE5}" srcOrd="1" destOrd="0" parTransId="{7ED7219B-B74A-4ED5-B469-64C4BAFC3D4C}" sibTransId="{B407B77B-E8C4-4F66-90EC-5FB9402E165E}"/>
    <dgm:cxn modelId="{7F82F014-39B5-457E-81AC-4E51C8D7FFE3}" type="presOf" srcId="{4D57CEB4-A0F9-4530-9611-35810693BEE5}" destId="{9D5B231A-96EE-4D40-B929-60C7E43175D5}" srcOrd="1" destOrd="0" presId="urn:microsoft.com/office/officeart/2005/8/layout/hProcess7"/>
    <dgm:cxn modelId="{A3D2401A-399B-4BFE-ACD0-04BD166A6996}" type="presOf" srcId="{7BA2ABBA-E38C-413F-A4F5-C6E2BC07415C}" destId="{FDB7C308-4C04-4F0A-BE80-8170C907AAD6}" srcOrd="0" destOrd="0" presId="urn:microsoft.com/office/officeart/2005/8/layout/hProcess7"/>
    <dgm:cxn modelId="{1BC6143F-144D-411B-A58B-F1338EFF5EEE}" srcId="{36D1F676-0F07-4E0D-9A75-6C60775BD737}" destId="{E195C2E2-4364-410A-BC4A-20233E06FB66}" srcOrd="2" destOrd="0" parTransId="{C0C8B8FB-442C-4FA8-A94C-8B6B1C00C351}" sibTransId="{FC26E1BA-8AB3-4FEF-9DF2-BC38C0177E2B}"/>
    <dgm:cxn modelId="{37B43845-715D-473D-AA48-11007C021913}" type="presOf" srcId="{EC42C6BD-CB5F-4FF6-A646-6B86A18490E9}" destId="{5C8BF5F5-C5C7-4535-A818-024660612915}" srcOrd="0" destOrd="0" presId="urn:microsoft.com/office/officeart/2005/8/layout/hProcess7"/>
    <dgm:cxn modelId="{9BF5E047-3C2A-4958-9B0C-7622617613BD}" type="presOf" srcId="{4C308415-1546-4E27-9FE7-B51FA29A1EEF}" destId="{ACD2B62D-3980-4316-B353-FD316B605875}" srcOrd="0" destOrd="0" presId="urn:microsoft.com/office/officeart/2005/8/layout/hProcess7"/>
    <dgm:cxn modelId="{E05C7A4B-4A53-4652-8F16-BC19227E28E1}" srcId="{4FA91723-4A07-4828-82B8-CA599DC91529}" destId="{EC42C6BD-CB5F-4FF6-A646-6B86A18490E9}" srcOrd="0" destOrd="0" parTransId="{6E2AA3A3-0398-4918-B1CD-73CB6624C9E5}" sibTransId="{E228AF69-4175-4667-8053-40459F6CA6EB}"/>
    <dgm:cxn modelId="{86B63279-CD00-4F4C-9DE9-63196450E97B}" type="presOf" srcId="{F8CA4889-EA86-4F8F-B87A-610C64D5F13B}" destId="{2E58B14E-D2BA-4B4B-8700-5F528E098BFB}" srcOrd="0" destOrd="0" presId="urn:microsoft.com/office/officeart/2005/8/layout/hProcess7"/>
    <dgm:cxn modelId="{E2EEAA93-DEC9-4D56-8805-DB5208CD19C4}" type="presOf" srcId="{36D1F676-0F07-4E0D-9A75-6C60775BD737}" destId="{18DB359E-0A04-47C3-AEE8-641F97EF2197}" srcOrd="0" destOrd="0" presId="urn:microsoft.com/office/officeart/2005/8/layout/hProcess7"/>
    <dgm:cxn modelId="{34C20B94-6B0D-4C4D-8CF5-026E31E537A4}" type="presOf" srcId="{4FA91723-4A07-4828-82B8-CA599DC91529}" destId="{C4B0052C-0345-4C11-856D-6DA26B5CA323}" srcOrd="0" destOrd="0" presId="urn:microsoft.com/office/officeart/2005/8/layout/hProcess7"/>
    <dgm:cxn modelId="{008F3898-674E-4905-8C8E-270287782FDD}" srcId="{36D1F676-0F07-4E0D-9A75-6C60775BD737}" destId="{7BA2ABBA-E38C-413F-A4F5-C6E2BC07415C}" srcOrd="0" destOrd="0" parTransId="{C5C90CA2-8492-46E4-A761-76A3254E538D}" sibTransId="{9577246C-2761-4E65-9DCD-C82B6B404E58}"/>
    <dgm:cxn modelId="{D10DC6AC-F6E8-49A8-A5FA-A80E30597A66}" type="presOf" srcId="{4D57CEB4-A0F9-4530-9611-35810693BEE5}" destId="{E6D392CD-F6D6-43DC-A6AB-5CDAA7A73FDF}" srcOrd="0" destOrd="0" presId="urn:microsoft.com/office/officeart/2005/8/layout/hProcess7"/>
    <dgm:cxn modelId="{A08EE4CC-D680-48E0-805D-27DB90A20901}" type="presOf" srcId="{E195C2E2-4364-410A-BC4A-20233E06FB66}" destId="{AC3704E1-1A9A-48D5-ADD8-6CD889864045}" srcOrd="0" destOrd="0" presId="urn:microsoft.com/office/officeart/2005/8/layout/hProcess7"/>
    <dgm:cxn modelId="{E8AE65D0-6369-40D3-B263-F857C83C946E}" srcId="{4D57CEB4-A0F9-4530-9611-35810693BEE5}" destId="{0F47CE83-FF9C-4C85-BFA4-39D0BD4A3C22}" srcOrd="0" destOrd="0" parTransId="{09090FA1-847C-428D-8B56-D1E095B90E58}" sibTransId="{54D6EA9C-BA0C-475F-B794-F75019DF3030}"/>
    <dgm:cxn modelId="{6532D3D2-477D-48E8-A20F-CEC45803B495}" srcId="{36D1F676-0F07-4E0D-9A75-6C60775BD737}" destId="{4FA91723-4A07-4828-82B8-CA599DC91529}" srcOrd="3" destOrd="0" parTransId="{C3C61FC6-8D72-4C41-873E-1FFCAE8F9396}" sibTransId="{574CC5DA-9E5B-462F-91C2-B8E408277E21}"/>
    <dgm:cxn modelId="{541914E2-430A-4A18-A18A-FA4D3AE6F302}" srcId="{E195C2E2-4364-410A-BC4A-20233E06FB66}" destId="{4C308415-1546-4E27-9FE7-B51FA29A1EEF}" srcOrd="0" destOrd="0" parTransId="{B1366D63-14B6-4F13-9C9B-3F3E784F1CA3}" sibTransId="{DEDEA797-3052-48DC-A731-4CD7BCB0F5C6}"/>
    <dgm:cxn modelId="{28E5B7ED-1E26-4819-96D7-F9D8C6B71AF0}" srcId="{7BA2ABBA-E38C-413F-A4F5-C6E2BC07415C}" destId="{F8CA4889-EA86-4F8F-B87A-610C64D5F13B}" srcOrd="0" destOrd="0" parTransId="{1308585F-7EEF-4A7F-82CD-88CCD229AF67}" sibTransId="{15435030-A8B5-4AC9-83EE-23C9C33D35CE}"/>
    <dgm:cxn modelId="{A01CE4EF-3985-4F25-A08F-C1365B600911}" type="presOf" srcId="{4FA91723-4A07-4828-82B8-CA599DC91529}" destId="{4AF7CCC9-F1F8-47C9-B205-B2FA2C01EEA6}" srcOrd="1" destOrd="0" presId="urn:microsoft.com/office/officeart/2005/8/layout/hProcess7"/>
    <dgm:cxn modelId="{31FA33FC-B370-4FDD-8180-A841C07488D7}" type="presOf" srcId="{E195C2E2-4364-410A-BC4A-20233E06FB66}" destId="{025BF344-51DA-4C13-BD22-AD749AD09452}" srcOrd="1" destOrd="0" presId="urn:microsoft.com/office/officeart/2005/8/layout/hProcess7"/>
    <dgm:cxn modelId="{65C7DEF1-34B2-499E-8973-5C4B4D5D66CB}" type="presParOf" srcId="{18DB359E-0A04-47C3-AEE8-641F97EF2197}" destId="{BC0FAA46-6633-40AF-ABBA-6079613887B8}" srcOrd="0" destOrd="0" presId="urn:microsoft.com/office/officeart/2005/8/layout/hProcess7"/>
    <dgm:cxn modelId="{E925C147-C98A-4C52-8037-498380C80AA5}" type="presParOf" srcId="{BC0FAA46-6633-40AF-ABBA-6079613887B8}" destId="{FDB7C308-4C04-4F0A-BE80-8170C907AAD6}" srcOrd="0" destOrd="0" presId="urn:microsoft.com/office/officeart/2005/8/layout/hProcess7"/>
    <dgm:cxn modelId="{39D1E179-0249-4199-B98A-5024E7C787BC}" type="presParOf" srcId="{BC0FAA46-6633-40AF-ABBA-6079613887B8}" destId="{EBA45168-5132-494B-860C-22800391EC76}" srcOrd="1" destOrd="0" presId="urn:microsoft.com/office/officeart/2005/8/layout/hProcess7"/>
    <dgm:cxn modelId="{545519BC-0DAE-4C6C-B083-8C4390167E35}" type="presParOf" srcId="{BC0FAA46-6633-40AF-ABBA-6079613887B8}" destId="{2E58B14E-D2BA-4B4B-8700-5F528E098BFB}" srcOrd="2" destOrd="0" presId="urn:microsoft.com/office/officeart/2005/8/layout/hProcess7"/>
    <dgm:cxn modelId="{93E178CB-5AFE-470B-82CF-F7B9A1B5D7D5}" type="presParOf" srcId="{18DB359E-0A04-47C3-AEE8-641F97EF2197}" destId="{4ACF1D3F-7919-479E-BB39-C32EF972FBFF}" srcOrd="1" destOrd="0" presId="urn:microsoft.com/office/officeart/2005/8/layout/hProcess7"/>
    <dgm:cxn modelId="{B1B1DE4B-C491-4090-86E5-80AF89998148}" type="presParOf" srcId="{18DB359E-0A04-47C3-AEE8-641F97EF2197}" destId="{AD093956-D21F-4DDF-AAF0-794D930AA3E1}" srcOrd="2" destOrd="0" presId="urn:microsoft.com/office/officeart/2005/8/layout/hProcess7"/>
    <dgm:cxn modelId="{03A392DE-2B6D-4281-99C4-D448A22B2119}" type="presParOf" srcId="{AD093956-D21F-4DDF-AAF0-794D930AA3E1}" destId="{92097153-2345-45CD-A5D4-8A12F24FEC46}" srcOrd="0" destOrd="0" presId="urn:microsoft.com/office/officeart/2005/8/layout/hProcess7"/>
    <dgm:cxn modelId="{2D6D3819-21B6-4E7E-A7DA-66DEBC484A00}" type="presParOf" srcId="{AD093956-D21F-4DDF-AAF0-794D930AA3E1}" destId="{6B305078-97B0-471E-9D3A-044CCA430352}" srcOrd="1" destOrd="0" presId="urn:microsoft.com/office/officeart/2005/8/layout/hProcess7"/>
    <dgm:cxn modelId="{ED1B3185-9C8E-4272-87BE-55C20AD5FB5E}" type="presParOf" srcId="{AD093956-D21F-4DDF-AAF0-794D930AA3E1}" destId="{5FCD9E2E-4342-4E82-A34F-F6B573C94623}" srcOrd="2" destOrd="0" presId="urn:microsoft.com/office/officeart/2005/8/layout/hProcess7"/>
    <dgm:cxn modelId="{8CFB38F6-1BD4-4486-B367-D2D699FEA892}" type="presParOf" srcId="{18DB359E-0A04-47C3-AEE8-641F97EF2197}" destId="{7817FC2C-D5D1-4EBE-BFC0-49C046ACA111}" srcOrd="3" destOrd="0" presId="urn:microsoft.com/office/officeart/2005/8/layout/hProcess7"/>
    <dgm:cxn modelId="{0E73F82F-DEEB-4C56-8392-4F9C7E1AC796}" type="presParOf" srcId="{18DB359E-0A04-47C3-AEE8-641F97EF2197}" destId="{BEA17AC3-E348-4857-93F0-04C29AE8377D}" srcOrd="4" destOrd="0" presId="urn:microsoft.com/office/officeart/2005/8/layout/hProcess7"/>
    <dgm:cxn modelId="{10392C42-0021-4FB1-9E24-ADBAF7CC1402}" type="presParOf" srcId="{BEA17AC3-E348-4857-93F0-04C29AE8377D}" destId="{E6D392CD-F6D6-43DC-A6AB-5CDAA7A73FDF}" srcOrd="0" destOrd="0" presId="urn:microsoft.com/office/officeart/2005/8/layout/hProcess7"/>
    <dgm:cxn modelId="{E4B8F227-D2D7-42F4-88D6-CEFAC6C0E2D1}" type="presParOf" srcId="{BEA17AC3-E348-4857-93F0-04C29AE8377D}" destId="{9D5B231A-96EE-4D40-B929-60C7E43175D5}" srcOrd="1" destOrd="0" presId="urn:microsoft.com/office/officeart/2005/8/layout/hProcess7"/>
    <dgm:cxn modelId="{8F9106A5-63E4-46EF-A8ED-4E670158D32C}" type="presParOf" srcId="{BEA17AC3-E348-4857-93F0-04C29AE8377D}" destId="{128D8ACD-5D92-4A85-97BA-BB989F0F2E58}" srcOrd="2" destOrd="0" presId="urn:microsoft.com/office/officeart/2005/8/layout/hProcess7"/>
    <dgm:cxn modelId="{113404E1-B2BC-4CBB-875E-E3D94E52B333}" type="presParOf" srcId="{18DB359E-0A04-47C3-AEE8-641F97EF2197}" destId="{5F574676-2615-432B-BD9E-BA9F38F8DDDC}" srcOrd="5" destOrd="0" presId="urn:microsoft.com/office/officeart/2005/8/layout/hProcess7"/>
    <dgm:cxn modelId="{22FFBB26-A498-423E-8470-0016F8E46789}" type="presParOf" srcId="{18DB359E-0A04-47C3-AEE8-641F97EF2197}" destId="{9FA57933-9B7A-4404-9BF1-458E704033C4}" srcOrd="6" destOrd="0" presId="urn:microsoft.com/office/officeart/2005/8/layout/hProcess7"/>
    <dgm:cxn modelId="{D055C74E-112A-4D7F-B066-EC8698B9E36C}" type="presParOf" srcId="{9FA57933-9B7A-4404-9BF1-458E704033C4}" destId="{D6FB8EAD-F5F4-42A8-8B62-D9C2708E594D}" srcOrd="0" destOrd="0" presId="urn:microsoft.com/office/officeart/2005/8/layout/hProcess7"/>
    <dgm:cxn modelId="{BA315F6D-9082-4C12-A331-1825F1BC560A}" type="presParOf" srcId="{9FA57933-9B7A-4404-9BF1-458E704033C4}" destId="{F4ABB47A-C36A-416A-939C-9635F5C88CF9}" srcOrd="1" destOrd="0" presId="urn:microsoft.com/office/officeart/2005/8/layout/hProcess7"/>
    <dgm:cxn modelId="{88AA8C56-3046-4759-BB39-0AA8F23CD660}" type="presParOf" srcId="{9FA57933-9B7A-4404-9BF1-458E704033C4}" destId="{E34F0134-4C4B-45D9-8357-B9DCCFCD3B0F}" srcOrd="2" destOrd="0" presId="urn:microsoft.com/office/officeart/2005/8/layout/hProcess7"/>
    <dgm:cxn modelId="{820D0B4B-EBFD-433A-BE4D-57F0F9A99E93}" type="presParOf" srcId="{18DB359E-0A04-47C3-AEE8-641F97EF2197}" destId="{12B62E67-8D22-457D-AB40-DEB32EE28BF3}" srcOrd="7" destOrd="0" presId="urn:microsoft.com/office/officeart/2005/8/layout/hProcess7"/>
    <dgm:cxn modelId="{65EF15A3-8775-41FE-B356-FC82C2BD92E4}" type="presParOf" srcId="{18DB359E-0A04-47C3-AEE8-641F97EF2197}" destId="{E4E43712-1CA7-463A-A74E-5E7F1FBA379D}" srcOrd="8" destOrd="0" presId="urn:microsoft.com/office/officeart/2005/8/layout/hProcess7"/>
    <dgm:cxn modelId="{4BE8AA64-3E71-4E2A-B936-C474B0E9E6A4}" type="presParOf" srcId="{E4E43712-1CA7-463A-A74E-5E7F1FBA379D}" destId="{AC3704E1-1A9A-48D5-ADD8-6CD889864045}" srcOrd="0" destOrd="0" presId="urn:microsoft.com/office/officeart/2005/8/layout/hProcess7"/>
    <dgm:cxn modelId="{9A4AADBC-79E7-4B08-9AE3-95D086FA7BD0}" type="presParOf" srcId="{E4E43712-1CA7-463A-A74E-5E7F1FBA379D}" destId="{025BF344-51DA-4C13-BD22-AD749AD09452}" srcOrd="1" destOrd="0" presId="urn:microsoft.com/office/officeart/2005/8/layout/hProcess7"/>
    <dgm:cxn modelId="{8F85D8A7-BC16-414F-9F8F-C288B70CEDED}" type="presParOf" srcId="{E4E43712-1CA7-463A-A74E-5E7F1FBA379D}" destId="{ACD2B62D-3980-4316-B353-FD316B605875}" srcOrd="2" destOrd="0" presId="urn:microsoft.com/office/officeart/2005/8/layout/hProcess7"/>
    <dgm:cxn modelId="{25108D4D-B124-4FF9-9A56-CB4939ABD7DF}" type="presParOf" srcId="{18DB359E-0A04-47C3-AEE8-641F97EF2197}" destId="{7FAC437F-5D25-458C-BC7E-F6DCB891A968}" srcOrd="9" destOrd="0" presId="urn:microsoft.com/office/officeart/2005/8/layout/hProcess7"/>
    <dgm:cxn modelId="{655C3228-4804-43ED-AAE7-52B1F396F9BF}" type="presParOf" srcId="{18DB359E-0A04-47C3-AEE8-641F97EF2197}" destId="{CF5DA2A4-E395-4290-AFAC-1522DE0D0A2E}" srcOrd="10" destOrd="0" presId="urn:microsoft.com/office/officeart/2005/8/layout/hProcess7"/>
    <dgm:cxn modelId="{D134DDEF-291A-46B0-A719-48B7C179BCC1}" type="presParOf" srcId="{CF5DA2A4-E395-4290-AFAC-1522DE0D0A2E}" destId="{2010571A-F654-4152-A58D-51BCBBAD437B}" srcOrd="0" destOrd="0" presId="urn:microsoft.com/office/officeart/2005/8/layout/hProcess7"/>
    <dgm:cxn modelId="{AF6B1BB4-45C6-4E13-8CF0-F966AC7E5CAB}" type="presParOf" srcId="{CF5DA2A4-E395-4290-AFAC-1522DE0D0A2E}" destId="{01079358-F1E4-49DC-8F49-64F00655D22D}" srcOrd="1" destOrd="0" presId="urn:microsoft.com/office/officeart/2005/8/layout/hProcess7"/>
    <dgm:cxn modelId="{E50A5AB2-80D5-4D96-98BA-DBB712394C06}" type="presParOf" srcId="{CF5DA2A4-E395-4290-AFAC-1522DE0D0A2E}" destId="{57D45E89-E58B-40B9-9C5F-D36EB6766F3E}" srcOrd="2" destOrd="0" presId="urn:microsoft.com/office/officeart/2005/8/layout/hProcess7"/>
    <dgm:cxn modelId="{C81BC5D8-A0B3-4445-A063-C5D61BB469CD}" type="presParOf" srcId="{18DB359E-0A04-47C3-AEE8-641F97EF2197}" destId="{87AAC2F3-0060-4D4A-B877-72C5A67565C4}" srcOrd="11" destOrd="0" presId="urn:microsoft.com/office/officeart/2005/8/layout/hProcess7"/>
    <dgm:cxn modelId="{CB4DF28A-0E6C-45F7-8DA1-A5DD9885F0E4}" type="presParOf" srcId="{18DB359E-0A04-47C3-AEE8-641F97EF2197}" destId="{D41E9DC2-1C79-4493-8083-A73DE1B93894}" srcOrd="12" destOrd="0" presId="urn:microsoft.com/office/officeart/2005/8/layout/hProcess7"/>
    <dgm:cxn modelId="{76BCB7B3-0D82-46D5-A3D3-112F4A78DC25}" type="presParOf" srcId="{D41E9DC2-1C79-4493-8083-A73DE1B93894}" destId="{C4B0052C-0345-4C11-856D-6DA26B5CA323}" srcOrd="0" destOrd="0" presId="urn:microsoft.com/office/officeart/2005/8/layout/hProcess7"/>
    <dgm:cxn modelId="{087E6FC2-3004-4914-8E69-655E8C5175E2}" type="presParOf" srcId="{D41E9DC2-1C79-4493-8083-A73DE1B93894}" destId="{4AF7CCC9-F1F8-47C9-B205-B2FA2C01EEA6}" srcOrd="1" destOrd="0" presId="urn:microsoft.com/office/officeart/2005/8/layout/hProcess7"/>
    <dgm:cxn modelId="{C829851D-FC64-441D-B283-F53F04888DDA}" type="presParOf" srcId="{D41E9DC2-1C79-4493-8083-A73DE1B93894}" destId="{5C8BF5F5-C5C7-4535-A818-024660612915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C083FE-A9BE-42CB-B328-727C38661A9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527C01B-ACD7-4D16-A5B8-FB8162AC5A43}">
      <dgm:prSet phldrT="[Текст]" custT="1"/>
      <dgm:spPr>
        <a:solidFill>
          <a:srgbClr val="0033A0"/>
        </a:solidFill>
      </dgm:spPr>
      <dgm:t>
        <a:bodyPr/>
        <a:lstStyle/>
        <a:p>
          <a:r>
            <a:rPr lang="ru-RU" sz="1800" dirty="0">
              <a:latin typeface="Verdana" panose="020B0604030504040204" pitchFamily="34" charset="0"/>
              <a:ea typeface="Verdana" panose="020B0604030504040204" pitchFamily="34" charset="0"/>
            </a:rPr>
            <a:t>Инвалиды 50+ не мотивированы на трудоустройство, хотят получить пособие по безработице и сидеть дома</a:t>
          </a:r>
        </a:p>
      </dgm:t>
    </dgm:pt>
    <dgm:pt modelId="{9F6B0B2D-0449-4D65-9542-3E1E31C7189B}" type="parTrans" cxnId="{A263CC76-F66B-46DC-91C6-761B63A2411B}">
      <dgm:prSet/>
      <dgm:spPr/>
      <dgm:t>
        <a:bodyPr/>
        <a:lstStyle/>
        <a:p>
          <a:endParaRPr lang="ru-RU"/>
        </a:p>
      </dgm:t>
    </dgm:pt>
    <dgm:pt modelId="{5B996182-F289-440A-BBF2-3B1CB7B64EA2}" type="sibTrans" cxnId="{A263CC76-F66B-46DC-91C6-761B63A2411B}">
      <dgm:prSet/>
      <dgm:spPr/>
      <dgm:t>
        <a:bodyPr/>
        <a:lstStyle/>
        <a:p>
          <a:endParaRPr lang="ru-RU"/>
        </a:p>
      </dgm:t>
    </dgm:pt>
    <dgm:pt modelId="{E765D6BE-9AD8-4BE7-9143-5988B0828687}">
      <dgm:prSet phldrT="[Текст]" custT="1"/>
      <dgm:spPr>
        <a:solidFill>
          <a:srgbClr val="0033A0"/>
        </a:solidFill>
      </dgm:spPr>
      <dgm:t>
        <a:bodyPr/>
        <a:lstStyle/>
        <a:p>
          <a:r>
            <a:rPr lang="ru-RU" sz="1600" dirty="0">
              <a:latin typeface="Verdana" panose="020B0604030504040204" pitchFamily="34" charset="0"/>
              <a:ea typeface="Verdana" panose="020B0604030504040204" pitchFamily="34" charset="0"/>
            </a:rPr>
            <a:t>Работодатели «не горят» желанием брать на работу инвалида, думая, что ограничения по здоровью будут ограничивать работника на рабочем месте </a:t>
          </a:r>
        </a:p>
      </dgm:t>
    </dgm:pt>
    <dgm:pt modelId="{80F99930-3867-49E9-8AD9-9D419CC3822F}" type="parTrans" cxnId="{36DCF9E8-4815-4446-A4B4-971ED231DC95}">
      <dgm:prSet/>
      <dgm:spPr/>
      <dgm:t>
        <a:bodyPr/>
        <a:lstStyle/>
        <a:p>
          <a:endParaRPr lang="ru-RU"/>
        </a:p>
      </dgm:t>
    </dgm:pt>
    <dgm:pt modelId="{FC65CA96-10FC-4FD5-BBB8-C97C6CB88F86}" type="sibTrans" cxnId="{36DCF9E8-4815-4446-A4B4-971ED231DC95}">
      <dgm:prSet/>
      <dgm:spPr/>
      <dgm:t>
        <a:bodyPr/>
        <a:lstStyle/>
        <a:p>
          <a:endParaRPr lang="ru-RU"/>
        </a:p>
      </dgm:t>
    </dgm:pt>
    <dgm:pt modelId="{523748E8-B7C9-4842-BFDD-10FB63D0341D}">
      <dgm:prSet phldrT="[Текст]" custT="1"/>
      <dgm:spPr>
        <a:solidFill>
          <a:srgbClr val="0033A0"/>
        </a:solidFill>
      </dgm:spPr>
      <dgm:t>
        <a:bodyPr/>
        <a:lstStyle/>
        <a:p>
          <a:r>
            <a:rPr lang="ru-RU" sz="1800" dirty="0">
              <a:latin typeface="Verdana" panose="020B0604030504040204" pitchFamily="34" charset="0"/>
              <a:ea typeface="Verdana" panose="020B0604030504040204" pitchFamily="34" charset="0"/>
            </a:rPr>
            <a:t>Психологические особенности инвалида </a:t>
          </a:r>
          <a:r>
            <a:rPr lang="ru-RU" sz="1200" dirty="0">
              <a:latin typeface="Verdana" panose="020B0604030504040204" pitchFamily="34" charset="0"/>
              <a:ea typeface="Verdana" panose="020B0604030504040204" pitchFamily="34" charset="0"/>
            </a:rPr>
            <a:t>(неуверенность, главный приоритет – состояние здоровья, а не трудоустройство, желание найти «легкую» работу, соответствующую состоянию здоровья)</a:t>
          </a:r>
        </a:p>
      </dgm:t>
    </dgm:pt>
    <dgm:pt modelId="{99E42BDE-4FA0-4F63-A5B3-4A47E43285A6}" type="parTrans" cxnId="{3A1DBAB4-6A0B-48D1-8C29-223FC406BE37}">
      <dgm:prSet/>
      <dgm:spPr/>
      <dgm:t>
        <a:bodyPr/>
        <a:lstStyle/>
        <a:p>
          <a:endParaRPr lang="ru-RU"/>
        </a:p>
      </dgm:t>
    </dgm:pt>
    <dgm:pt modelId="{AE7D3F3C-4A8F-41E3-B2D9-0FE0084E3D23}" type="sibTrans" cxnId="{3A1DBAB4-6A0B-48D1-8C29-223FC406BE37}">
      <dgm:prSet/>
      <dgm:spPr/>
      <dgm:t>
        <a:bodyPr/>
        <a:lstStyle/>
        <a:p>
          <a:endParaRPr lang="ru-RU"/>
        </a:p>
      </dgm:t>
    </dgm:pt>
    <dgm:pt modelId="{AA763668-D741-4CF2-9EF1-9B3FE109EE6C}">
      <dgm:prSet phldrT="[Текст]" custT="1"/>
      <dgm:spPr>
        <a:solidFill>
          <a:srgbClr val="0033A0"/>
        </a:solidFill>
      </dgm:spPr>
      <dgm:t>
        <a:bodyPr/>
        <a:lstStyle/>
        <a:p>
          <a:r>
            <a:rPr lang="ru-RU" sz="1800" dirty="0">
              <a:latin typeface="Verdana" panose="020B0604030504040204" pitchFamily="34" charset="0"/>
              <a:ea typeface="Verdana" panose="020B0604030504040204" pitchFamily="34" charset="0"/>
            </a:rPr>
            <a:t>Неумение инвалида 50+ активно использовать современные интернет-ресурсы службы занятости</a:t>
          </a:r>
        </a:p>
      </dgm:t>
    </dgm:pt>
    <dgm:pt modelId="{533B9645-7C5F-4B29-98A8-52D999001CC2}" type="parTrans" cxnId="{88F80506-8F84-4AAF-A5C7-D783D3CD8D4C}">
      <dgm:prSet/>
      <dgm:spPr/>
      <dgm:t>
        <a:bodyPr/>
        <a:lstStyle/>
        <a:p>
          <a:endParaRPr lang="ru-RU"/>
        </a:p>
      </dgm:t>
    </dgm:pt>
    <dgm:pt modelId="{0AB43DBE-9D27-4DCC-873F-7A31E4BA2C1B}" type="sibTrans" cxnId="{88F80506-8F84-4AAF-A5C7-D783D3CD8D4C}">
      <dgm:prSet/>
      <dgm:spPr/>
      <dgm:t>
        <a:bodyPr/>
        <a:lstStyle/>
        <a:p>
          <a:endParaRPr lang="ru-RU"/>
        </a:p>
      </dgm:t>
    </dgm:pt>
    <dgm:pt modelId="{E84738A0-AE3B-49A7-ACA2-6B4121A5060E}" type="pres">
      <dgm:prSet presAssocID="{0AC083FE-A9BE-42CB-B328-727C38661A9F}" presName="linearFlow" presStyleCnt="0">
        <dgm:presLayoutVars>
          <dgm:dir/>
          <dgm:resizeHandles val="exact"/>
        </dgm:presLayoutVars>
      </dgm:prSet>
      <dgm:spPr/>
    </dgm:pt>
    <dgm:pt modelId="{BE75F1B3-A989-4DEC-894F-1B0AF77FEE5E}" type="pres">
      <dgm:prSet presAssocID="{6527C01B-ACD7-4D16-A5B8-FB8162AC5A43}" presName="composite" presStyleCnt="0"/>
      <dgm:spPr/>
    </dgm:pt>
    <dgm:pt modelId="{216D7894-3000-48BA-95A2-A322FADFF7B7}" type="pres">
      <dgm:prSet presAssocID="{6527C01B-ACD7-4D16-A5B8-FB8162AC5A43}" presName="imgShp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9F87C19D-EE65-41EE-A774-F412DC2EE366}" type="pres">
      <dgm:prSet presAssocID="{6527C01B-ACD7-4D16-A5B8-FB8162AC5A43}" presName="txShp" presStyleLbl="node1" presStyleIdx="0" presStyleCnt="4">
        <dgm:presLayoutVars>
          <dgm:bulletEnabled val="1"/>
        </dgm:presLayoutVars>
      </dgm:prSet>
      <dgm:spPr/>
    </dgm:pt>
    <dgm:pt modelId="{FB644FB3-5F43-4A6B-98F8-A91B04976BA3}" type="pres">
      <dgm:prSet presAssocID="{5B996182-F289-440A-BBF2-3B1CB7B64EA2}" presName="spacing" presStyleCnt="0"/>
      <dgm:spPr/>
    </dgm:pt>
    <dgm:pt modelId="{8FE753BB-9830-4E20-9249-27452DABA7A2}" type="pres">
      <dgm:prSet presAssocID="{AA763668-D741-4CF2-9EF1-9B3FE109EE6C}" presName="composite" presStyleCnt="0"/>
      <dgm:spPr/>
    </dgm:pt>
    <dgm:pt modelId="{3BED957C-330C-4424-8215-3D25FCD7304B}" type="pres">
      <dgm:prSet presAssocID="{AA763668-D741-4CF2-9EF1-9B3FE109EE6C}" presName="imgShp" presStyleLbl="fgImgPlace1" presStyleIdx="1" presStyleCnt="4" custLinFactNeighborX="5316" custLinFactNeighborY="169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16DFAED2-EE1D-4F44-86A3-18AD22348D3D}" type="pres">
      <dgm:prSet presAssocID="{AA763668-D741-4CF2-9EF1-9B3FE109EE6C}" presName="txShp" presStyleLbl="node1" presStyleIdx="1" presStyleCnt="4">
        <dgm:presLayoutVars>
          <dgm:bulletEnabled val="1"/>
        </dgm:presLayoutVars>
      </dgm:prSet>
      <dgm:spPr/>
    </dgm:pt>
    <dgm:pt modelId="{294A7B93-2521-447A-A198-3E53ACB32DFD}" type="pres">
      <dgm:prSet presAssocID="{0AB43DBE-9D27-4DCC-873F-7A31E4BA2C1B}" presName="spacing" presStyleCnt="0"/>
      <dgm:spPr/>
    </dgm:pt>
    <dgm:pt modelId="{0A6AA7CA-7B12-4416-823B-F93B4AF63693}" type="pres">
      <dgm:prSet presAssocID="{E765D6BE-9AD8-4BE7-9143-5988B0828687}" presName="composite" presStyleCnt="0"/>
      <dgm:spPr/>
    </dgm:pt>
    <dgm:pt modelId="{0889E94F-57CC-438E-9A78-69FCE3D652B3}" type="pres">
      <dgm:prSet presAssocID="{E765D6BE-9AD8-4BE7-9143-5988B0828687}" presName="imgShp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</dgm:spPr>
    </dgm:pt>
    <dgm:pt modelId="{F4D2475C-1548-4E55-9775-F5C5190289FF}" type="pres">
      <dgm:prSet presAssocID="{E765D6BE-9AD8-4BE7-9143-5988B0828687}" presName="txShp" presStyleLbl="node1" presStyleIdx="2" presStyleCnt="4">
        <dgm:presLayoutVars>
          <dgm:bulletEnabled val="1"/>
        </dgm:presLayoutVars>
      </dgm:prSet>
      <dgm:spPr/>
    </dgm:pt>
    <dgm:pt modelId="{E4C6EE17-DC74-4985-8D5C-B393B4D55E81}" type="pres">
      <dgm:prSet presAssocID="{FC65CA96-10FC-4FD5-BBB8-C97C6CB88F86}" presName="spacing" presStyleCnt="0"/>
      <dgm:spPr/>
    </dgm:pt>
    <dgm:pt modelId="{A4EDBB87-5FC0-458D-915B-62FFBD83C4C5}" type="pres">
      <dgm:prSet presAssocID="{523748E8-B7C9-4842-BFDD-10FB63D0341D}" presName="composite" presStyleCnt="0"/>
      <dgm:spPr/>
    </dgm:pt>
    <dgm:pt modelId="{E4111478-C9B9-4810-AB25-20F5C965F447}" type="pres">
      <dgm:prSet presAssocID="{523748E8-B7C9-4842-BFDD-10FB63D0341D}" presName="imgShp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6000" r="-6000"/>
          </a:stretch>
        </a:blipFill>
      </dgm:spPr>
    </dgm:pt>
    <dgm:pt modelId="{8CE757B5-1C6B-4764-A4F7-D40F30F4A9E8}" type="pres">
      <dgm:prSet presAssocID="{523748E8-B7C9-4842-BFDD-10FB63D0341D}" presName="txShp" presStyleLbl="node1" presStyleIdx="3" presStyleCnt="4">
        <dgm:presLayoutVars>
          <dgm:bulletEnabled val="1"/>
        </dgm:presLayoutVars>
      </dgm:prSet>
      <dgm:spPr/>
    </dgm:pt>
  </dgm:ptLst>
  <dgm:cxnLst>
    <dgm:cxn modelId="{88F80506-8F84-4AAF-A5C7-D783D3CD8D4C}" srcId="{0AC083FE-A9BE-42CB-B328-727C38661A9F}" destId="{AA763668-D741-4CF2-9EF1-9B3FE109EE6C}" srcOrd="1" destOrd="0" parTransId="{533B9645-7C5F-4B29-98A8-52D999001CC2}" sibTransId="{0AB43DBE-9D27-4DCC-873F-7A31E4BA2C1B}"/>
    <dgm:cxn modelId="{4B03800D-B687-41F5-ABEB-1CF6573CCD29}" type="presOf" srcId="{0AC083FE-A9BE-42CB-B328-727C38661A9F}" destId="{E84738A0-AE3B-49A7-ACA2-6B4121A5060E}" srcOrd="0" destOrd="0" presId="urn:microsoft.com/office/officeart/2005/8/layout/vList3"/>
    <dgm:cxn modelId="{FA275E48-90D2-4450-AA31-0199BFF88A96}" type="presOf" srcId="{E765D6BE-9AD8-4BE7-9143-5988B0828687}" destId="{F4D2475C-1548-4E55-9775-F5C5190289FF}" srcOrd="0" destOrd="0" presId="urn:microsoft.com/office/officeart/2005/8/layout/vList3"/>
    <dgm:cxn modelId="{FEF4595A-ADBC-4E85-AD3C-F2B29328ED50}" type="presOf" srcId="{AA763668-D741-4CF2-9EF1-9B3FE109EE6C}" destId="{16DFAED2-EE1D-4F44-86A3-18AD22348D3D}" srcOrd="0" destOrd="0" presId="urn:microsoft.com/office/officeart/2005/8/layout/vList3"/>
    <dgm:cxn modelId="{EDE4A36C-9A59-45D0-A02C-7850F9261C7A}" type="presOf" srcId="{6527C01B-ACD7-4D16-A5B8-FB8162AC5A43}" destId="{9F87C19D-EE65-41EE-A774-F412DC2EE366}" srcOrd="0" destOrd="0" presId="urn:microsoft.com/office/officeart/2005/8/layout/vList3"/>
    <dgm:cxn modelId="{A263CC76-F66B-46DC-91C6-761B63A2411B}" srcId="{0AC083FE-A9BE-42CB-B328-727C38661A9F}" destId="{6527C01B-ACD7-4D16-A5B8-FB8162AC5A43}" srcOrd="0" destOrd="0" parTransId="{9F6B0B2D-0449-4D65-9542-3E1E31C7189B}" sibTransId="{5B996182-F289-440A-BBF2-3B1CB7B64EA2}"/>
    <dgm:cxn modelId="{3A1DBAB4-6A0B-48D1-8C29-223FC406BE37}" srcId="{0AC083FE-A9BE-42CB-B328-727C38661A9F}" destId="{523748E8-B7C9-4842-BFDD-10FB63D0341D}" srcOrd="3" destOrd="0" parTransId="{99E42BDE-4FA0-4F63-A5B3-4A47E43285A6}" sibTransId="{AE7D3F3C-4A8F-41E3-B2D9-0FE0084E3D23}"/>
    <dgm:cxn modelId="{100EE5D7-B653-4CE2-BB1D-C539EBE38266}" type="presOf" srcId="{523748E8-B7C9-4842-BFDD-10FB63D0341D}" destId="{8CE757B5-1C6B-4764-A4F7-D40F30F4A9E8}" srcOrd="0" destOrd="0" presId="urn:microsoft.com/office/officeart/2005/8/layout/vList3"/>
    <dgm:cxn modelId="{36DCF9E8-4815-4446-A4B4-971ED231DC95}" srcId="{0AC083FE-A9BE-42CB-B328-727C38661A9F}" destId="{E765D6BE-9AD8-4BE7-9143-5988B0828687}" srcOrd="2" destOrd="0" parTransId="{80F99930-3867-49E9-8AD9-9D419CC3822F}" sibTransId="{FC65CA96-10FC-4FD5-BBB8-C97C6CB88F86}"/>
    <dgm:cxn modelId="{924B1CDA-9D9C-4200-8152-C762B24D8748}" type="presParOf" srcId="{E84738A0-AE3B-49A7-ACA2-6B4121A5060E}" destId="{BE75F1B3-A989-4DEC-894F-1B0AF77FEE5E}" srcOrd="0" destOrd="0" presId="urn:microsoft.com/office/officeart/2005/8/layout/vList3"/>
    <dgm:cxn modelId="{6272E27D-A40E-4E70-A993-3838629F7A5F}" type="presParOf" srcId="{BE75F1B3-A989-4DEC-894F-1B0AF77FEE5E}" destId="{216D7894-3000-48BA-95A2-A322FADFF7B7}" srcOrd="0" destOrd="0" presId="urn:microsoft.com/office/officeart/2005/8/layout/vList3"/>
    <dgm:cxn modelId="{EFCDA83E-80E6-4A7F-94F3-D225C60EDFF2}" type="presParOf" srcId="{BE75F1B3-A989-4DEC-894F-1B0AF77FEE5E}" destId="{9F87C19D-EE65-41EE-A774-F412DC2EE366}" srcOrd="1" destOrd="0" presId="urn:microsoft.com/office/officeart/2005/8/layout/vList3"/>
    <dgm:cxn modelId="{190B393B-BA14-4422-8F50-006A0C60F5A9}" type="presParOf" srcId="{E84738A0-AE3B-49A7-ACA2-6B4121A5060E}" destId="{FB644FB3-5F43-4A6B-98F8-A91B04976BA3}" srcOrd="1" destOrd="0" presId="urn:microsoft.com/office/officeart/2005/8/layout/vList3"/>
    <dgm:cxn modelId="{24CD25A4-B606-47AC-BFB0-ADA9EBE33CB3}" type="presParOf" srcId="{E84738A0-AE3B-49A7-ACA2-6B4121A5060E}" destId="{8FE753BB-9830-4E20-9249-27452DABA7A2}" srcOrd="2" destOrd="0" presId="urn:microsoft.com/office/officeart/2005/8/layout/vList3"/>
    <dgm:cxn modelId="{F31E7C53-4B42-4B70-838D-C837C71000A4}" type="presParOf" srcId="{8FE753BB-9830-4E20-9249-27452DABA7A2}" destId="{3BED957C-330C-4424-8215-3D25FCD7304B}" srcOrd="0" destOrd="0" presId="urn:microsoft.com/office/officeart/2005/8/layout/vList3"/>
    <dgm:cxn modelId="{71A0F6E0-F40E-4EDD-8FAE-5D6A82D5C171}" type="presParOf" srcId="{8FE753BB-9830-4E20-9249-27452DABA7A2}" destId="{16DFAED2-EE1D-4F44-86A3-18AD22348D3D}" srcOrd="1" destOrd="0" presId="urn:microsoft.com/office/officeart/2005/8/layout/vList3"/>
    <dgm:cxn modelId="{45E4A018-F7EA-429F-9FD7-1CD6B497FEE9}" type="presParOf" srcId="{E84738A0-AE3B-49A7-ACA2-6B4121A5060E}" destId="{294A7B93-2521-447A-A198-3E53ACB32DFD}" srcOrd="3" destOrd="0" presId="urn:microsoft.com/office/officeart/2005/8/layout/vList3"/>
    <dgm:cxn modelId="{134C8AFD-7157-4459-B067-238D26B218AC}" type="presParOf" srcId="{E84738A0-AE3B-49A7-ACA2-6B4121A5060E}" destId="{0A6AA7CA-7B12-4416-823B-F93B4AF63693}" srcOrd="4" destOrd="0" presId="urn:microsoft.com/office/officeart/2005/8/layout/vList3"/>
    <dgm:cxn modelId="{E431672A-7DC2-46A5-B4C8-16FC0075D5F8}" type="presParOf" srcId="{0A6AA7CA-7B12-4416-823B-F93B4AF63693}" destId="{0889E94F-57CC-438E-9A78-69FCE3D652B3}" srcOrd="0" destOrd="0" presId="urn:microsoft.com/office/officeart/2005/8/layout/vList3"/>
    <dgm:cxn modelId="{25A90E05-2D90-4C45-A890-FCFC22692A75}" type="presParOf" srcId="{0A6AA7CA-7B12-4416-823B-F93B4AF63693}" destId="{F4D2475C-1548-4E55-9775-F5C5190289FF}" srcOrd="1" destOrd="0" presId="urn:microsoft.com/office/officeart/2005/8/layout/vList3"/>
    <dgm:cxn modelId="{189116C4-40D6-44AD-B5BC-B797AD119DE3}" type="presParOf" srcId="{E84738A0-AE3B-49A7-ACA2-6B4121A5060E}" destId="{E4C6EE17-DC74-4985-8D5C-B393B4D55E81}" srcOrd="5" destOrd="0" presId="urn:microsoft.com/office/officeart/2005/8/layout/vList3"/>
    <dgm:cxn modelId="{8FD05014-FED5-43B5-B64C-A48FED75F397}" type="presParOf" srcId="{E84738A0-AE3B-49A7-ACA2-6B4121A5060E}" destId="{A4EDBB87-5FC0-458D-915B-62FFBD83C4C5}" srcOrd="6" destOrd="0" presId="urn:microsoft.com/office/officeart/2005/8/layout/vList3"/>
    <dgm:cxn modelId="{BCCF0F92-A72C-4C3C-B212-3582BF31280E}" type="presParOf" srcId="{A4EDBB87-5FC0-458D-915B-62FFBD83C4C5}" destId="{E4111478-C9B9-4810-AB25-20F5C965F447}" srcOrd="0" destOrd="0" presId="urn:microsoft.com/office/officeart/2005/8/layout/vList3"/>
    <dgm:cxn modelId="{0D3CBA24-3333-4453-A035-2A399F43FA18}" type="presParOf" srcId="{A4EDBB87-5FC0-458D-915B-62FFBD83C4C5}" destId="{8CE757B5-1C6B-4764-A4F7-D40F30F4A9E8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C84F98-1439-498D-81C1-3A54FB3A7A2C}" type="doc">
      <dgm:prSet loTypeId="urn:microsoft.com/office/officeart/2008/layout/SquareAccent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0F4EE338-29DE-4F4B-BBDE-8A27979D0D9C}">
      <dgm:prSet phldrT="[Текст]" custT="1"/>
      <dgm:spPr/>
      <dgm:t>
        <a:bodyPr/>
        <a:lstStyle/>
        <a:p>
          <a:pPr algn="l"/>
          <a:r>
            <a:rPr lang="ru-RU" sz="1800" b="1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Ценности, личные качества, интересы</a:t>
          </a:r>
        </a:p>
      </dgm:t>
    </dgm:pt>
    <dgm:pt modelId="{76DAC327-7C15-4336-9D41-E9A60E869704}" type="parTrans" cxnId="{D17971AD-7EC6-4674-91CF-E9ABEF46ECA5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7E9E75EE-45C6-48FD-BA63-7913270DEECD}" type="sibTrans" cxnId="{D17971AD-7EC6-4674-91CF-E9ABEF46ECA5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3FADECFD-2C90-410F-9998-D506EB98C5C3}">
      <dgm:prSet phldrT="[Текст]"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Главное – состояние здоровья</a:t>
          </a:r>
          <a:endParaRPr lang="ru-RU" sz="1200" dirty="0">
            <a:solidFill>
              <a:srgbClr val="0033A0"/>
            </a:solidFill>
          </a:endParaRPr>
        </a:p>
      </dgm:t>
    </dgm:pt>
    <dgm:pt modelId="{ECC74C1E-1D52-41AE-AA45-1AF2DB6C648B}" type="parTrans" cxnId="{A2DD5366-536A-48A4-836D-3AF88273A132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99DA8BE3-3066-4D00-97EC-D6F77FE13BBD}" type="sibTrans" cxnId="{A2DD5366-536A-48A4-836D-3AF88273A132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BBD79F91-7259-41B6-AFDF-F0D6BDE83CA1}">
      <dgm:prSet phldrT="[Текст]"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Ценит стабильность</a:t>
          </a:r>
          <a:endParaRPr lang="ru-RU" sz="1200" dirty="0">
            <a:solidFill>
              <a:srgbClr val="0033A0"/>
            </a:solidFill>
          </a:endParaRPr>
        </a:p>
      </dgm:t>
    </dgm:pt>
    <dgm:pt modelId="{45BE0660-02A4-413E-A1E0-1C837150910C}" type="parTrans" cxnId="{2189C849-E044-4076-970B-CB8522306DE0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AAFF8FB3-2196-41F8-B422-994E06409DF8}" type="sibTrans" cxnId="{2189C849-E044-4076-970B-CB8522306DE0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FBAEF96A-0543-4A93-A9B5-FA4BB617A6BA}">
      <dgm:prSet phldrT="[Текст]"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Считает, что работа должна соответствовать уже имеющимся у человека знаниям, умениям и навыкам, когда-то полученным им в учебном заведении</a:t>
          </a:r>
          <a:endParaRPr lang="ru-RU" sz="1200" dirty="0">
            <a:solidFill>
              <a:srgbClr val="0033A0"/>
            </a:solidFill>
          </a:endParaRPr>
        </a:p>
      </dgm:t>
    </dgm:pt>
    <dgm:pt modelId="{4C9344FF-D3F5-4CE2-ACA3-99C4F9ADFC6A}" type="parTrans" cxnId="{CBCDBED6-628B-4A63-B7F4-20659AD37257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DD930527-E4A0-44DE-ABE3-F50468AA6270}" type="sibTrans" cxnId="{CBCDBED6-628B-4A63-B7F4-20659AD37257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9A5219A8-AE9D-42C4-BE51-62EB7F14CB9B}">
      <dgm:prSet phldrT="[Текст]" custT="1"/>
      <dgm:spPr/>
      <dgm:t>
        <a:bodyPr/>
        <a:lstStyle/>
        <a:p>
          <a:pPr algn="l"/>
          <a:r>
            <a:rPr lang="ru-RU" sz="1800" b="1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Желания</a:t>
          </a:r>
        </a:p>
      </dgm:t>
    </dgm:pt>
    <dgm:pt modelId="{0A326233-7BEB-4630-A15A-442619ABB984}" type="parTrans" cxnId="{290C1C23-D73B-4E1E-BD95-E3A82BD99E6C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8AF6C967-8BB2-431F-9426-00642F1C25D7}" type="sibTrans" cxnId="{290C1C23-D73B-4E1E-BD95-E3A82BD99E6C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A2978877-7554-43B5-9857-B121056F6DE7}">
      <dgm:prSet phldrT="[Текст]"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Получать государственную поддержку</a:t>
          </a:r>
          <a:endParaRPr lang="ru-RU" sz="1200" dirty="0">
            <a:solidFill>
              <a:srgbClr val="0033A0"/>
            </a:solidFill>
          </a:endParaRPr>
        </a:p>
      </dgm:t>
    </dgm:pt>
    <dgm:pt modelId="{06ACC2AE-E68C-4974-8782-4FECAC42EABE}" type="parTrans" cxnId="{171A7F47-E36B-45EA-ADBA-AEA48955F640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855D776D-BEF6-4AB5-ABBF-4A91889C9F7B}" type="sibTrans" cxnId="{171A7F47-E36B-45EA-ADBA-AEA48955F640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DCFCF6D5-95EA-47A9-A8D9-23A15DCAA802}">
      <dgm:prSet phldrT="[Текст]"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Найти работу, соответствующую состоянию здоровья: «легкую» (менеджер, экономист, водитель), в том числе неквалифицированную (вахтер, сторож, подсобный рабочий)</a:t>
          </a:r>
          <a:endParaRPr lang="ru-RU" sz="1200" dirty="0">
            <a:solidFill>
              <a:srgbClr val="0033A0"/>
            </a:solidFill>
          </a:endParaRPr>
        </a:p>
      </dgm:t>
    </dgm:pt>
    <dgm:pt modelId="{1E928506-1FD0-4356-8CC1-15470816AF64}" type="parTrans" cxnId="{CBC8290A-C8C2-4DC7-B970-F8A4F18316A5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8AC273F2-41DA-4EC8-8939-2C82C21E0040}" type="sibTrans" cxnId="{CBC8290A-C8C2-4DC7-B970-F8A4F18316A5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3A55D3F9-A32B-4B19-A460-753DCBC405B2}">
      <dgm:prSet phldrT="[Текст]"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Хорошая должность («уважаемая»)</a:t>
          </a:r>
          <a:endParaRPr lang="ru-RU" sz="1200" dirty="0">
            <a:solidFill>
              <a:srgbClr val="0033A0"/>
            </a:solidFill>
          </a:endParaRPr>
        </a:p>
      </dgm:t>
    </dgm:pt>
    <dgm:pt modelId="{A1C3BE0B-8E04-4A56-B825-87CEAE1213F2}" type="parTrans" cxnId="{CE3F11BE-2BA2-4032-9C98-21036CD52AF4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0AA19EA2-31E3-4648-AF91-FF8DE9C142D2}" type="sibTrans" cxnId="{CE3F11BE-2BA2-4032-9C98-21036CD52AF4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D514255E-47EF-4D23-9B22-319E74D87A17}">
      <dgm:prSet phldrT="[Текст]"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Для поиска работы предпочитает обратиться за помощью в ЦЗН нежели в кадровое агентство или использовать интернет и СМИ</a:t>
          </a:r>
          <a:endParaRPr lang="ru-RU" sz="1200" dirty="0">
            <a:solidFill>
              <a:srgbClr val="0033A0"/>
            </a:solidFill>
          </a:endParaRPr>
        </a:p>
      </dgm:t>
    </dgm:pt>
    <dgm:pt modelId="{59CE7781-F62F-41E3-BD52-47791AD68DE3}" type="parTrans" cxnId="{96985DBB-37C5-43EF-A425-C01CF09CCB19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83AEFB2D-BA11-4E04-80A8-FA91E00D0EE9}" type="sibTrans" cxnId="{96985DBB-37C5-43EF-A425-C01CF09CCB19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D2BBCE0C-8F94-4C6E-B3BA-95E564210C4F}">
      <dgm:prSet phldrT="[Текст]"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Вместе с тем готов 50х50 пройти профессиональное обучение (переобучение), «прокачать» свои навыки на практике</a:t>
          </a:r>
          <a:endParaRPr lang="ru-RU" sz="1200" dirty="0">
            <a:solidFill>
              <a:srgbClr val="0033A0"/>
            </a:solidFill>
          </a:endParaRPr>
        </a:p>
      </dgm:t>
    </dgm:pt>
    <dgm:pt modelId="{6F039C65-B597-48B9-9B04-499A3923D44F}" type="parTrans" cxnId="{D4935E46-475B-48F0-8FBF-0B3CCE271A18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8D27DEA9-68D1-4984-8654-B7D1DC168FC9}" type="sibTrans" cxnId="{D4935E46-475B-48F0-8FBF-0B3CCE271A18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EA5EACE5-0862-4FF4-90C3-F00256610F1F}">
      <dgm:prSet phldrT="[Текст]"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В силу возраста, состояния здоровья и психологических особенностей выбирает «легкий», неквалифицированный труд</a:t>
          </a:r>
          <a:endParaRPr lang="ru-RU" sz="1200" dirty="0">
            <a:solidFill>
              <a:srgbClr val="0033A0"/>
            </a:solidFill>
          </a:endParaRPr>
        </a:p>
      </dgm:t>
    </dgm:pt>
    <dgm:pt modelId="{0B823890-DE53-48EA-A4C6-CA8A1C3EEE39}" type="parTrans" cxnId="{5A7AAFFB-ADE0-4269-BC76-9AB4DD725F4C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7A1A71DF-6ED8-4D36-B78D-71EE0E4B3751}" type="sibTrans" cxnId="{5A7AAFFB-ADE0-4269-BC76-9AB4DD725F4C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46DCAE2A-C6F1-4DA8-9676-30D6DEEA3697}">
      <dgm:prSet phldrT="[Текст]"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Консервативен: не является активным пользователем интернета и соцсетей, предпочитает получать информацию «</a:t>
          </a:r>
          <a:r>
            <a:rPr kumimoji="0" lang="ru-RU" altLang="ru-RU" sz="1200" b="0" i="0" u="none" strike="noStrike" cap="none" normalizeH="0" baseline="0" dirty="0" err="1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по-старинке</a:t>
          </a: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» при личном общении, получение информации через интернет считает неудобным способом</a:t>
          </a:r>
          <a:endParaRPr lang="ru-RU" sz="1200" dirty="0">
            <a:solidFill>
              <a:srgbClr val="0033A0"/>
            </a:solidFill>
          </a:endParaRPr>
        </a:p>
      </dgm:t>
    </dgm:pt>
    <dgm:pt modelId="{063C8069-9AE3-4CF6-A579-EF094977F639}" type="parTrans" cxnId="{69723A8D-EFE1-4F40-A322-1BF12112213A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14B6DBFB-1E8D-4079-89DE-46C1E687A5FB}" type="sibTrans" cxnId="{69723A8D-EFE1-4F40-A322-1BF12112213A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757EF529-032B-45BE-915A-7A1BB57E2C76}">
      <dgm:prSet phldrT="[Текст]"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Достойная (высокая) «белая» зарплата</a:t>
          </a:r>
          <a:endParaRPr lang="ru-RU" sz="1200" dirty="0">
            <a:solidFill>
              <a:srgbClr val="0033A0"/>
            </a:solidFill>
          </a:endParaRPr>
        </a:p>
      </dgm:t>
    </dgm:pt>
    <dgm:pt modelId="{C93175E6-61A9-496F-BF83-46B0761EEDC6}" type="parTrans" cxnId="{AA0978B7-C3D6-4FC4-AF07-C8D07C765EEA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89D45D9B-1E85-4677-882D-3FCCEBA728E5}" type="sibTrans" cxnId="{AA0978B7-C3D6-4FC4-AF07-C8D07C765EEA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A0F604E3-D0E9-4F66-B192-19B2ECB790C0}">
      <dgm:prSet phldrT="[Текст]"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Адаптированное для инвалида рабочее место</a:t>
          </a:r>
          <a:endParaRPr lang="ru-RU" sz="1200" dirty="0">
            <a:solidFill>
              <a:srgbClr val="0033A0"/>
            </a:solidFill>
          </a:endParaRPr>
        </a:p>
      </dgm:t>
    </dgm:pt>
    <dgm:pt modelId="{1A014E4E-B22D-4450-86F9-DF687CD415DF}" type="parTrans" cxnId="{674FFE72-280E-4F18-B622-C143E48DC877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E877EE6A-5826-49D6-8E86-56B681250D19}" type="sibTrans" cxnId="{674FFE72-280E-4F18-B622-C143E48DC877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E3C3E389-C651-4F0D-8BF3-61CCD6D9CA07}">
      <dgm:prSet phldrT="[Текст]"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Удобно и недолго добираться до работы</a:t>
          </a:r>
          <a:endParaRPr lang="ru-RU" sz="1200" dirty="0">
            <a:solidFill>
              <a:srgbClr val="0033A0"/>
            </a:solidFill>
          </a:endParaRPr>
        </a:p>
      </dgm:t>
    </dgm:pt>
    <dgm:pt modelId="{4E2632F9-59CE-4D81-970D-E79CCA611F9C}" type="parTrans" cxnId="{659DB7A5-BF59-4163-8E1F-D4AF3AF2DD79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6C83AB58-1A8C-45AA-845C-F874F14F31F0}" type="sibTrans" cxnId="{659DB7A5-BF59-4163-8E1F-D4AF3AF2DD79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15C67A04-7660-4111-BE19-5A8FA00CABC6}">
      <dgm:prSet phldrT="[Текст]"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Готов приступить к работе в течение месяца, но желательно после завершения периода выплаты пособия по безработице</a:t>
          </a:r>
          <a:endParaRPr lang="ru-RU" sz="1200" dirty="0">
            <a:solidFill>
              <a:srgbClr val="0033A0"/>
            </a:solidFill>
          </a:endParaRPr>
        </a:p>
      </dgm:t>
    </dgm:pt>
    <dgm:pt modelId="{EC44985F-168D-44B0-A429-2139B1E6F627}" type="parTrans" cxnId="{DA36E059-9242-4E33-9B03-013CEFBEC67B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2120117F-6C7F-464E-AA08-C33AD5E5A7EB}" type="sibTrans" cxnId="{DA36E059-9242-4E33-9B03-013CEFBEC67B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70D861A4-DAB0-43B2-A9BA-2F84988E3A19}">
      <dgm:prSet phldrT="[Текст]" custT="1"/>
      <dgm:spPr/>
      <dgm:t>
        <a:bodyPr/>
        <a:lstStyle/>
        <a:p>
          <a:pPr algn="l"/>
          <a:r>
            <a:rPr lang="ru-RU" sz="1800" b="1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Боли и сложности</a:t>
          </a:r>
        </a:p>
      </dgm:t>
    </dgm:pt>
    <dgm:pt modelId="{5560FF26-05BB-4BF9-B91C-5AA7D5CD07E4}" type="parTrans" cxnId="{6387F242-6BC5-48A7-971A-F46166F4094C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BD908556-21F1-4A17-BDCF-C283876EFACC}" type="sibTrans" cxnId="{6387F242-6BC5-48A7-971A-F46166F4094C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EBBB6376-7914-4D95-A65B-A8F524007ADD}">
      <dgm:prSet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Отсутствие желания повысить компьютерную грамотность, получить навыки пользования социальными сетями, мессенджерами</a:t>
          </a:r>
          <a:endParaRPr lang="ru-RU" sz="1200" dirty="0">
            <a:solidFill>
              <a:srgbClr val="0033A0"/>
            </a:solidFill>
          </a:endParaRPr>
        </a:p>
      </dgm:t>
    </dgm:pt>
    <dgm:pt modelId="{24D643A6-CD36-42A6-A75B-DFFF2B6F1F9A}" type="parTrans" cxnId="{FE94F8D6-F1A8-4B6A-B5E3-70006F2E0E11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3F6B83E7-7559-465A-BCF6-A7342642F963}" type="sibTrans" cxnId="{FE94F8D6-F1A8-4B6A-B5E3-70006F2E0E11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79308743-E2C5-429E-8C3E-EB237AC53DCE}">
      <dgm:prSet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Боится, что будет сложно трудоустроиться из-за состояния здоровья</a:t>
          </a:r>
          <a:endParaRPr lang="ru-RU" sz="1200" dirty="0">
            <a:solidFill>
              <a:srgbClr val="0033A0"/>
            </a:solidFill>
          </a:endParaRPr>
        </a:p>
      </dgm:t>
    </dgm:pt>
    <dgm:pt modelId="{F5557A40-0301-4801-A6F7-0E1D3D9A5250}" type="parTrans" cxnId="{E0586B32-6436-477D-A18A-33B1F4362209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9712F5E0-AC20-4577-BCF5-D1994A39F324}" type="sibTrans" cxnId="{E0586B32-6436-477D-A18A-33B1F4362209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E2C70311-ABD9-4248-8288-EF02980C6AF9}">
      <dgm:prSet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Убежден, что наличие инвалидности является препятствием для достойной оплаты труда</a:t>
          </a:r>
          <a:endParaRPr lang="ru-RU" sz="1200" dirty="0">
            <a:solidFill>
              <a:srgbClr val="0033A0"/>
            </a:solidFill>
          </a:endParaRPr>
        </a:p>
      </dgm:t>
    </dgm:pt>
    <dgm:pt modelId="{62ABDFBD-BAC1-49A7-9309-71D04CA59C63}" type="parTrans" cxnId="{DEEECDA1-826B-45A4-8143-99E13414278B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8D1915D3-9D4D-4A85-AA2F-5155847D7F4C}" type="sibTrans" cxnId="{DEEECDA1-826B-45A4-8143-99E13414278B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28167CAF-11CB-40E3-964E-77B65DF62101}">
      <dgm:prSet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Отсутствие (недостаточное количество) вакансий для инвалидов с подходящими условиями труда</a:t>
          </a:r>
          <a:endParaRPr lang="ru-RU" sz="1200" dirty="0">
            <a:solidFill>
              <a:srgbClr val="0033A0"/>
            </a:solidFill>
          </a:endParaRPr>
        </a:p>
      </dgm:t>
    </dgm:pt>
    <dgm:pt modelId="{6C794A59-7AB7-450B-B879-0CA96E14E516}" type="parTrans" cxnId="{B4E075BD-2408-4B59-9B43-354B021ED7D1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518BB217-AF0B-4686-879B-24BB8E399F00}" type="sibTrans" cxnId="{B4E075BD-2408-4B59-9B43-354B021ED7D1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1986E161-5372-4CEE-906E-9A87482ED8EF}">
      <dgm:prSet custT="1"/>
      <dgm:spPr/>
      <dgm:t>
        <a:bodyPr/>
        <a:lstStyle/>
        <a:p>
          <a:pPr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Отсутствуют навыки пользования интернет-ресурсами, сервисами, современными компьютерными и мобильными устройствами, социальными сетями, мессенджерами</a:t>
          </a:r>
          <a:endParaRPr lang="ru-RU" sz="1200" dirty="0">
            <a:solidFill>
              <a:srgbClr val="0033A0"/>
            </a:solidFill>
          </a:endParaRPr>
        </a:p>
      </dgm:t>
    </dgm:pt>
    <dgm:pt modelId="{B2DE8218-7833-413C-BBBE-0D9BDEB8B538}" type="parTrans" cxnId="{7C487113-9F2C-4C8F-8F77-C13E8BAACB1A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B1E0F53E-A824-4C0A-9D07-873EA0E77AA1}" type="sibTrans" cxnId="{7C487113-9F2C-4C8F-8F77-C13E8BAACB1A}">
      <dgm:prSet/>
      <dgm:spPr/>
      <dgm:t>
        <a:bodyPr/>
        <a:lstStyle/>
        <a:p>
          <a:endParaRPr lang="ru-RU" sz="1200">
            <a:solidFill>
              <a:srgbClr val="0033A0"/>
            </a:solidFill>
          </a:endParaRPr>
        </a:p>
      </dgm:t>
    </dgm:pt>
    <dgm:pt modelId="{D7D8D6F5-987C-4C4D-A69F-B0DB29731A82}" type="pres">
      <dgm:prSet presAssocID="{1CC84F98-1439-498D-81C1-3A54FB3A7A2C}" presName="layout" presStyleCnt="0">
        <dgm:presLayoutVars>
          <dgm:chMax/>
          <dgm:chPref/>
          <dgm:dir/>
          <dgm:resizeHandles/>
        </dgm:presLayoutVars>
      </dgm:prSet>
      <dgm:spPr/>
    </dgm:pt>
    <dgm:pt modelId="{D617F205-17F1-4531-8079-6C855C50786A}" type="pres">
      <dgm:prSet presAssocID="{0F4EE338-29DE-4F4B-BBDE-8A27979D0D9C}" presName="root" presStyleCnt="0">
        <dgm:presLayoutVars>
          <dgm:chMax/>
          <dgm:chPref/>
        </dgm:presLayoutVars>
      </dgm:prSet>
      <dgm:spPr/>
    </dgm:pt>
    <dgm:pt modelId="{B75B1A68-1D37-47DE-A8BF-3476402D54F9}" type="pres">
      <dgm:prSet presAssocID="{0F4EE338-29DE-4F4B-BBDE-8A27979D0D9C}" presName="rootComposite" presStyleCnt="0">
        <dgm:presLayoutVars/>
      </dgm:prSet>
      <dgm:spPr/>
    </dgm:pt>
    <dgm:pt modelId="{BF004864-34BB-4FB7-9BA2-739B103D609C}" type="pres">
      <dgm:prSet presAssocID="{0F4EE338-29DE-4F4B-BBDE-8A27979D0D9C}" presName="ParentAccent" presStyleLbl="alignNode1" presStyleIdx="0" presStyleCnt="3"/>
      <dgm:spPr>
        <a:solidFill>
          <a:srgbClr val="CF4520"/>
        </a:solidFill>
      </dgm:spPr>
    </dgm:pt>
    <dgm:pt modelId="{74B45B37-EF41-4978-8AB2-FCBB03E4F7A3}" type="pres">
      <dgm:prSet presAssocID="{0F4EE338-29DE-4F4B-BBDE-8A27979D0D9C}" presName="ParentSmallAccent" presStyleLbl="fgAcc1" presStyleIdx="0" presStyleCnt="3"/>
      <dgm:spPr/>
    </dgm:pt>
    <dgm:pt modelId="{1B120B6D-A8FA-4A92-9395-C27E740C4E61}" type="pres">
      <dgm:prSet presAssocID="{0F4EE338-29DE-4F4B-BBDE-8A27979D0D9C}" presName="Parent" presStyleLbl="revTx" presStyleIdx="0" presStyleCnt="22">
        <dgm:presLayoutVars>
          <dgm:chMax/>
          <dgm:chPref val="4"/>
          <dgm:bulletEnabled val="1"/>
        </dgm:presLayoutVars>
      </dgm:prSet>
      <dgm:spPr/>
    </dgm:pt>
    <dgm:pt modelId="{3DE44B98-75DC-413C-923D-D018B17B8A43}" type="pres">
      <dgm:prSet presAssocID="{0F4EE338-29DE-4F4B-BBDE-8A27979D0D9C}" presName="childShape" presStyleCnt="0">
        <dgm:presLayoutVars>
          <dgm:chMax val="0"/>
          <dgm:chPref val="0"/>
        </dgm:presLayoutVars>
      </dgm:prSet>
      <dgm:spPr/>
    </dgm:pt>
    <dgm:pt modelId="{C1116C8C-DC05-418E-8E18-1CA4B1507351}" type="pres">
      <dgm:prSet presAssocID="{3FADECFD-2C90-410F-9998-D506EB98C5C3}" presName="childComposite" presStyleCnt="0">
        <dgm:presLayoutVars>
          <dgm:chMax val="0"/>
          <dgm:chPref val="0"/>
        </dgm:presLayoutVars>
      </dgm:prSet>
      <dgm:spPr/>
    </dgm:pt>
    <dgm:pt modelId="{80969887-37F3-4F46-9F3E-135801EEE997}" type="pres">
      <dgm:prSet presAssocID="{3FADECFD-2C90-410F-9998-D506EB98C5C3}" presName="ChildAccent" presStyleLbl="solidFgAcc1" presStyleIdx="0" presStyleCnt="19"/>
      <dgm:spPr/>
    </dgm:pt>
    <dgm:pt modelId="{680DF59A-C5FA-4F3A-BADB-1E71C5921A86}" type="pres">
      <dgm:prSet presAssocID="{3FADECFD-2C90-410F-9998-D506EB98C5C3}" presName="Child" presStyleLbl="revTx" presStyleIdx="1" presStyleCnt="22">
        <dgm:presLayoutVars>
          <dgm:chMax val="0"/>
          <dgm:chPref val="0"/>
          <dgm:bulletEnabled val="1"/>
        </dgm:presLayoutVars>
      </dgm:prSet>
      <dgm:spPr/>
    </dgm:pt>
    <dgm:pt modelId="{5C96F301-A044-4B72-A832-15B9398403D4}" type="pres">
      <dgm:prSet presAssocID="{BBD79F91-7259-41B6-AFDF-F0D6BDE83CA1}" presName="childComposite" presStyleCnt="0">
        <dgm:presLayoutVars>
          <dgm:chMax val="0"/>
          <dgm:chPref val="0"/>
        </dgm:presLayoutVars>
      </dgm:prSet>
      <dgm:spPr/>
    </dgm:pt>
    <dgm:pt modelId="{C0D6A96A-48E3-4270-8B00-54E45CA6D84D}" type="pres">
      <dgm:prSet presAssocID="{BBD79F91-7259-41B6-AFDF-F0D6BDE83CA1}" presName="ChildAccent" presStyleLbl="solidFgAcc1" presStyleIdx="1" presStyleCnt="19"/>
      <dgm:spPr/>
    </dgm:pt>
    <dgm:pt modelId="{664A2DDA-64ED-4B46-8604-77AB2DFB90A0}" type="pres">
      <dgm:prSet presAssocID="{BBD79F91-7259-41B6-AFDF-F0D6BDE83CA1}" presName="Child" presStyleLbl="revTx" presStyleIdx="2" presStyleCnt="22">
        <dgm:presLayoutVars>
          <dgm:chMax val="0"/>
          <dgm:chPref val="0"/>
          <dgm:bulletEnabled val="1"/>
        </dgm:presLayoutVars>
      </dgm:prSet>
      <dgm:spPr/>
    </dgm:pt>
    <dgm:pt modelId="{357604DC-25C2-411A-8E25-0464AF3C0381}" type="pres">
      <dgm:prSet presAssocID="{FBAEF96A-0543-4A93-A9B5-FA4BB617A6BA}" presName="childComposite" presStyleCnt="0">
        <dgm:presLayoutVars>
          <dgm:chMax val="0"/>
          <dgm:chPref val="0"/>
        </dgm:presLayoutVars>
      </dgm:prSet>
      <dgm:spPr/>
    </dgm:pt>
    <dgm:pt modelId="{8AAF61C9-3C88-4C38-9D75-A1D2307B8B0E}" type="pres">
      <dgm:prSet presAssocID="{FBAEF96A-0543-4A93-A9B5-FA4BB617A6BA}" presName="ChildAccent" presStyleLbl="solidFgAcc1" presStyleIdx="2" presStyleCnt="19"/>
      <dgm:spPr/>
    </dgm:pt>
    <dgm:pt modelId="{6B5F1EC8-4921-493F-8A1B-F3692B1A0673}" type="pres">
      <dgm:prSet presAssocID="{FBAEF96A-0543-4A93-A9B5-FA4BB617A6BA}" presName="Child" presStyleLbl="revTx" presStyleIdx="3" presStyleCnt="22">
        <dgm:presLayoutVars>
          <dgm:chMax val="0"/>
          <dgm:chPref val="0"/>
          <dgm:bulletEnabled val="1"/>
        </dgm:presLayoutVars>
      </dgm:prSet>
      <dgm:spPr/>
    </dgm:pt>
    <dgm:pt modelId="{C1184C27-6876-4E73-BD24-30A2D71F7ED8}" type="pres">
      <dgm:prSet presAssocID="{D2BBCE0C-8F94-4C6E-B3BA-95E564210C4F}" presName="childComposite" presStyleCnt="0">
        <dgm:presLayoutVars>
          <dgm:chMax val="0"/>
          <dgm:chPref val="0"/>
        </dgm:presLayoutVars>
      </dgm:prSet>
      <dgm:spPr/>
    </dgm:pt>
    <dgm:pt modelId="{7E971304-98D6-4EB2-87A6-ADDB943AD07B}" type="pres">
      <dgm:prSet presAssocID="{D2BBCE0C-8F94-4C6E-B3BA-95E564210C4F}" presName="ChildAccent" presStyleLbl="solidFgAcc1" presStyleIdx="3" presStyleCnt="19"/>
      <dgm:spPr/>
    </dgm:pt>
    <dgm:pt modelId="{F92FC6B8-3372-4532-92D7-6ED7592A6271}" type="pres">
      <dgm:prSet presAssocID="{D2BBCE0C-8F94-4C6E-B3BA-95E564210C4F}" presName="Child" presStyleLbl="revTx" presStyleIdx="4" presStyleCnt="22">
        <dgm:presLayoutVars>
          <dgm:chMax val="0"/>
          <dgm:chPref val="0"/>
          <dgm:bulletEnabled val="1"/>
        </dgm:presLayoutVars>
      </dgm:prSet>
      <dgm:spPr/>
    </dgm:pt>
    <dgm:pt modelId="{66F4816F-E12C-428C-9F0E-A1FC8CB9BA43}" type="pres">
      <dgm:prSet presAssocID="{EA5EACE5-0862-4FF4-90C3-F00256610F1F}" presName="childComposite" presStyleCnt="0">
        <dgm:presLayoutVars>
          <dgm:chMax val="0"/>
          <dgm:chPref val="0"/>
        </dgm:presLayoutVars>
      </dgm:prSet>
      <dgm:spPr/>
    </dgm:pt>
    <dgm:pt modelId="{5ADF9846-017A-4FB9-93C1-0D464E4DE421}" type="pres">
      <dgm:prSet presAssocID="{EA5EACE5-0862-4FF4-90C3-F00256610F1F}" presName="ChildAccent" presStyleLbl="solidFgAcc1" presStyleIdx="4" presStyleCnt="19"/>
      <dgm:spPr/>
    </dgm:pt>
    <dgm:pt modelId="{E14C9B62-3348-4291-8C06-6EEDA0FB9249}" type="pres">
      <dgm:prSet presAssocID="{EA5EACE5-0862-4FF4-90C3-F00256610F1F}" presName="Child" presStyleLbl="revTx" presStyleIdx="5" presStyleCnt="22">
        <dgm:presLayoutVars>
          <dgm:chMax val="0"/>
          <dgm:chPref val="0"/>
          <dgm:bulletEnabled val="1"/>
        </dgm:presLayoutVars>
      </dgm:prSet>
      <dgm:spPr/>
    </dgm:pt>
    <dgm:pt modelId="{A3600C82-B072-4A47-A23E-EC9D9841C1FD}" type="pres">
      <dgm:prSet presAssocID="{46DCAE2A-C6F1-4DA8-9676-30D6DEEA3697}" presName="childComposite" presStyleCnt="0">
        <dgm:presLayoutVars>
          <dgm:chMax val="0"/>
          <dgm:chPref val="0"/>
        </dgm:presLayoutVars>
      </dgm:prSet>
      <dgm:spPr/>
    </dgm:pt>
    <dgm:pt modelId="{F372368E-92A2-4D66-B6BF-D12F5D5A96FC}" type="pres">
      <dgm:prSet presAssocID="{46DCAE2A-C6F1-4DA8-9676-30D6DEEA3697}" presName="ChildAccent" presStyleLbl="solidFgAcc1" presStyleIdx="5" presStyleCnt="19"/>
      <dgm:spPr/>
    </dgm:pt>
    <dgm:pt modelId="{CB8A1B7A-E714-4E9A-84AE-6D79E59E07F9}" type="pres">
      <dgm:prSet presAssocID="{46DCAE2A-C6F1-4DA8-9676-30D6DEEA3697}" presName="Child" presStyleLbl="revTx" presStyleIdx="6" presStyleCnt="22">
        <dgm:presLayoutVars>
          <dgm:chMax val="0"/>
          <dgm:chPref val="0"/>
          <dgm:bulletEnabled val="1"/>
        </dgm:presLayoutVars>
      </dgm:prSet>
      <dgm:spPr/>
    </dgm:pt>
    <dgm:pt modelId="{E92E2598-FCA8-4DE7-8917-46B73227EAF5}" type="pres">
      <dgm:prSet presAssocID="{D514255E-47EF-4D23-9B22-319E74D87A17}" presName="childComposite" presStyleCnt="0">
        <dgm:presLayoutVars>
          <dgm:chMax val="0"/>
          <dgm:chPref val="0"/>
        </dgm:presLayoutVars>
      </dgm:prSet>
      <dgm:spPr/>
    </dgm:pt>
    <dgm:pt modelId="{9F130575-4CD5-4B9F-9402-B2351D6FD56C}" type="pres">
      <dgm:prSet presAssocID="{D514255E-47EF-4D23-9B22-319E74D87A17}" presName="ChildAccent" presStyleLbl="solidFgAcc1" presStyleIdx="6" presStyleCnt="19"/>
      <dgm:spPr/>
    </dgm:pt>
    <dgm:pt modelId="{03526895-61D9-4937-93B8-929167770DA8}" type="pres">
      <dgm:prSet presAssocID="{D514255E-47EF-4D23-9B22-319E74D87A17}" presName="Child" presStyleLbl="revTx" presStyleIdx="7" presStyleCnt="22">
        <dgm:presLayoutVars>
          <dgm:chMax val="0"/>
          <dgm:chPref val="0"/>
          <dgm:bulletEnabled val="1"/>
        </dgm:presLayoutVars>
      </dgm:prSet>
      <dgm:spPr/>
    </dgm:pt>
    <dgm:pt modelId="{1428319D-B336-4538-82D6-D12D22BF3FB7}" type="pres">
      <dgm:prSet presAssocID="{9A5219A8-AE9D-42C4-BE51-62EB7F14CB9B}" presName="root" presStyleCnt="0">
        <dgm:presLayoutVars>
          <dgm:chMax/>
          <dgm:chPref/>
        </dgm:presLayoutVars>
      </dgm:prSet>
      <dgm:spPr/>
    </dgm:pt>
    <dgm:pt modelId="{44138BCC-B5B8-4556-B69F-89D6BD3F6ED7}" type="pres">
      <dgm:prSet presAssocID="{9A5219A8-AE9D-42C4-BE51-62EB7F14CB9B}" presName="rootComposite" presStyleCnt="0">
        <dgm:presLayoutVars/>
      </dgm:prSet>
      <dgm:spPr/>
    </dgm:pt>
    <dgm:pt modelId="{7229D9E0-5511-451B-A065-CB809BB839D7}" type="pres">
      <dgm:prSet presAssocID="{9A5219A8-AE9D-42C4-BE51-62EB7F14CB9B}" presName="ParentAccent" presStyleLbl="alignNode1" presStyleIdx="1" presStyleCnt="3"/>
      <dgm:spPr>
        <a:solidFill>
          <a:srgbClr val="CF4520"/>
        </a:solidFill>
      </dgm:spPr>
    </dgm:pt>
    <dgm:pt modelId="{8436DA0C-08FE-4C53-8D0F-9902BA3606B4}" type="pres">
      <dgm:prSet presAssocID="{9A5219A8-AE9D-42C4-BE51-62EB7F14CB9B}" presName="ParentSmallAccent" presStyleLbl="fgAcc1" presStyleIdx="1" presStyleCnt="3"/>
      <dgm:spPr/>
    </dgm:pt>
    <dgm:pt modelId="{D59F36B0-E09A-4157-9909-A0727DA37ABE}" type="pres">
      <dgm:prSet presAssocID="{9A5219A8-AE9D-42C4-BE51-62EB7F14CB9B}" presName="Parent" presStyleLbl="revTx" presStyleIdx="8" presStyleCnt="22">
        <dgm:presLayoutVars>
          <dgm:chMax/>
          <dgm:chPref val="4"/>
          <dgm:bulletEnabled val="1"/>
        </dgm:presLayoutVars>
      </dgm:prSet>
      <dgm:spPr/>
    </dgm:pt>
    <dgm:pt modelId="{C37FD3E1-35B9-4471-848D-247B988376EF}" type="pres">
      <dgm:prSet presAssocID="{9A5219A8-AE9D-42C4-BE51-62EB7F14CB9B}" presName="childShape" presStyleCnt="0">
        <dgm:presLayoutVars>
          <dgm:chMax val="0"/>
          <dgm:chPref val="0"/>
        </dgm:presLayoutVars>
      </dgm:prSet>
      <dgm:spPr/>
    </dgm:pt>
    <dgm:pt modelId="{496B0F44-73AF-4E00-852C-7BF78BCB4131}" type="pres">
      <dgm:prSet presAssocID="{A2978877-7554-43B5-9857-B121056F6DE7}" presName="childComposite" presStyleCnt="0">
        <dgm:presLayoutVars>
          <dgm:chMax val="0"/>
          <dgm:chPref val="0"/>
        </dgm:presLayoutVars>
      </dgm:prSet>
      <dgm:spPr/>
    </dgm:pt>
    <dgm:pt modelId="{B1BAD6A8-37BB-4401-8888-AF54E6E573DA}" type="pres">
      <dgm:prSet presAssocID="{A2978877-7554-43B5-9857-B121056F6DE7}" presName="ChildAccent" presStyleLbl="solidFgAcc1" presStyleIdx="7" presStyleCnt="19"/>
      <dgm:spPr/>
    </dgm:pt>
    <dgm:pt modelId="{ECAB9060-91FA-40E9-96AC-8939A797AB48}" type="pres">
      <dgm:prSet presAssocID="{A2978877-7554-43B5-9857-B121056F6DE7}" presName="Child" presStyleLbl="revTx" presStyleIdx="9" presStyleCnt="22">
        <dgm:presLayoutVars>
          <dgm:chMax val="0"/>
          <dgm:chPref val="0"/>
          <dgm:bulletEnabled val="1"/>
        </dgm:presLayoutVars>
      </dgm:prSet>
      <dgm:spPr/>
    </dgm:pt>
    <dgm:pt modelId="{A50FB894-A740-4034-899C-7BB11681F8F0}" type="pres">
      <dgm:prSet presAssocID="{DCFCF6D5-95EA-47A9-A8D9-23A15DCAA802}" presName="childComposite" presStyleCnt="0">
        <dgm:presLayoutVars>
          <dgm:chMax val="0"/>
          <dgm:chPref val="0"/>
        </dgm:presLayoutVars>
      </dgm:prSet>
      <dgm:spPr/>
    </dgm:pt>
    <dgm:pt modelId="{8D9F1F29-91E5-438A-B0BA-3B3F1F483C1E}" type="pres">
      <dgm:prSet presAssocID="{DCFCF6D5-95EA-47A9-A8D9-23A15DCAA802}" presName="ChildAccent" presStyleLbl="solidFgAcc1" presStyleIdx="8" presStyleCnt="19"/>
      <dgm:spPr/>
    </dgm:pt>
    <dgm:pt modelId="{E9D19BB3-6D36-4086-9B11-8076C73FC67A}" type="pres">
      <dgm:prSet presAssocID="{DCFCF6D5-95EA-47A9-A8D9-23A15DCAA802}" presName="Child" presStyleLbl="revTx" presStyleIdx="10" presStyleCnt="22">
        <dgm:presLayoutVars>
          <dgm:chMax val="0"/>
          <dgm:chPref val="0"/>
          <dgm:bulletEnabled val="1"/>
        </dgm:presLayoutVars>
      </dgm:prSet>
      <dgm:spPr/>
    </dgm:pt>
    <dgm:pt modelId="{BB133972-2DA9-415D-AC9D-0A4C1DDDE5C4}" type="pres">
      <dgm:prSet presAssocID="{757EF529-032B-45BE-915A-7A1BB57E2C76}" presName="childComposite" presStyleCnt="0">
        <dgm:presLayoutVars>
          <dgm:chMax val="0"/>
          <dgm:chPref val="0"/>
        </dgm:presLayoutVars>
      </dgm:prSet>
      <dgm:spPr/>
    </dgm:pt>
    <dgm:pt modelId="{3ACFCBA5-7B5B-499D-B008-580C23DE3E1A}" type="pres">
      <dgm:prSet presAssocID="{757EF529-032B-45BE-915A-7A1BB57E2C76}" presName="ChildAccent" presStyleLbl="solidFgAcc1" presStyleIdx="9" presStyleCnt="19"/>
      <dgm:spPr/>
    </dgm:pt>
    <dgm:pt modelId="{D732CF02-EC3A-4018-993F-B40256A7DC67}" type="pres">
      <dgm:prSet presAssocID="{757EF529-032B-45BE-915A-7A1BB57E2C76}" presName="Child" presStyleLbl="revTx" presStyleIdx="11" presStyleCnt="22">
        <dgm:presLayoutVars>
          <dgm:chMax val="0"/>
          <dgm:chPref val="0"/>
          <dgm:bulletEnabled val="1"/>
        </dgm:presLayoutVars>
      </dgm:prSet>
      <dgm:spPr/>
    </dgm:pt>
    <dgm:pt modelId="{1C8D09AE-74BB-47D5-840A-72972797F55D}" type="pres">
      <dgm:prSet presAssocID="{3A55D3F9-A32B-4B19-A460-753DCBC405B2}" presName="childComposite" presStyleCnt="0">
        <dgm:presLayoutVars>
          <dgm:chMax val="0"/>
          <dgm:chPref val="0"/>
        </dgm:presLayoutVars>
      </dgm:prSet>
      <dgm:spPr/>
    </dgm:pt>
    <dgm:pt modelId="{7F46F93F-5FBA-43CC-9AD0-DE92EDB00001}" type="pres">
      <dgm:prSet presAssocID="{3A55D3F9-A32B-4B19-A460-753DCBC405B2}" presName="ChildAccent" presStyleLbl="solidFgAcc1" presStyleIdx="10" presStyleCnt="19"/>
      <dgm:spPr/>
    </dgm:pt>
    <dgm:pt modelId="{681145E6-E28C-47FA-9CD0-6280B4F31220}" type="pres">
      <dgm:prSet presAssocID="{3A55D3F9-A32B-4B19-A460-753DCBC405B2}" presName="Child" presStyleLbl="revTx" presStyleIdx="12" presStyleCnt="22">
        <dgm:presLayoutVars>
          <dgm:chMax val="0"/>
          <dgm:chPref val="0"/>
          <dgm:bulletEnabled val="1"/>
        </dgm:presLayoutVars>
      </dgm:prSet>
      <dgm:spPr/>
    </dgm:pt>
    <dgm:pt modelId="{1D667E89-F3B2-4D68-A32D-EC37EACB8FC1}" type="pres">
      <dgm:prSet presAssocID="{A0F604E3-D0E9-4F66-B192-19B2ECB790C0}" presName="childComposite" presStyleCnt="0">
        <dgm:presLayoutVars>
          <dgm:chMax val="0"/>
          <dgm:chPref val="0"/>
        </dgm:presLayoutVars>
      </dgm:prSet>
      <dgm:spPr/>
    </dgm:pt>
    <dgm:pt modelId="{F3563163-3291-4B51-A50E-451CF3CDF4ED}" type="pres">
      <dgm:prSet presAssocID="{A0F604E3-D0E9-4F66-B192-19B2ECB790C0}" presName="ChildAccent" presStyleLbl="solidFgAcc1" presStyleIdx="11" presStyleCnt="19"/>
      <dgm:spPr/>
    </dgm:pt>
    <dgm:pt modelId="{ECE285CC-51A7-43D9-A686-E6B57A7EF8AF}" type="pres">
      <dgm:prSet presAssocID="{A0F604E3-D0E9-4F66-B192-19B2ECB790C0}" presName="Child" presStyleLbl="revTx" presStyleIdx="13" presStyleCnt="22">
        <dgm:presLayoutVars>
          <dgm:chMax val="0"/>
          <dgm:chPref val="0"/>
          <dgm:bulletEnabled val="1"/>
        </dgm:presLayoutVars>
      </dgm:prSet>
      <dgm:spPr/>
    </dgm:pt>
    <dgm:pt modelId="{E8BA3C10-8FEA-426E-B634-CF483063D5C2}" type="pres">
      <dgm:prSet presAssocID="{E3C3E389-C651-4F0D-8BF3-61CCD6D9CA07}" presName="childComposite" presStyleCnt="0">
        <dgm:presLayoutVars>
          <dgm:chMax val="0"/>
          <dgm:chPref val="0"/>
        </dgm:presLayoutVars>
      </dgm:prSet>
      <dgm:spPr/>
    </dgm:pt>
    <dgm:pt modelId="{FF0C0AB5-ADD3-40A6-AE92-F41F2A03FB4A}" type="pres">
      <dgm:prSet presAssocID="{E3C3E389-C651-4F0D-8BF3-61CCD6D9CA07}" presName="ChildAccent" presStyleLbl="solidFgAcc1" presStyleIdx="12" presStyleCnt="19"/>
      <dgm:spPr/>
    </dgm:pt>
    <dgm:pt modelId="{75785EFE-69BF-4F40-9FD5-309176079E0B}" type="pres">
      <dgm:prSet presAssocID="{E3C3E389-C651-4F0D-8BF3-61CCD6D9CA07}" presName="Child" presStyleLbl="revTx" presStyleIdx="14" presStyleCnt="22">
        <dgm:presLayoutVars>
          <dgm:chMax val="0"/>
          <dgm:chPref val="0"/>
          <dgm:bulletEnabled val="1"/>
        </dgm:presLayoutVars>
      </dgm:prSet>
      <dgm:spPr/>
    </dgm:pt>
    <dgm:pt modelId="{7137C5C3-3B7A-4BDC-946C-E7AFB4DA75E2}" type="pres">
      <dgm:prSet presAssocID="{15C67A04-7660-4111-BE19-5A8FA00CABC6}" presName="childComposite" presStyleCnt="0">
        <dgm:presLayoutVars>
          <dgm:chMax val="0"/>
          <dgm:chPref val="0"/>
        </dgm:presLayoutVars>
      </dgm:prSet>
      <dgm:spPr/>
    </dgm:pt>
    <dgm:pt modelId="{56A4DB55-040B-49F7-833C-8698C28B1204}" type="pres">
      <dgm:prSet presAssocID="{15C67A04-7660-4111-BE19-5A8FA00CABC6}" presName="ChildAccent" presStyleLbl="solidFgAcc1" presStyleIdx="13" presStyleCnt="19"/>
      <dgm:spPr/>
    </dgm:pt>
    <dgm:pt modelId="{69B10ECD-8928-455E-BC85-6D7873001219}" type="pres">
      <dgm:prSet presAssocID="{15C67A04-7660-4111-BE19-5A8FA00CABC6}" presName="Child" presStyleLbl="revTx" presStyleIdx="15" presStyleCnt="22">
        <dgm:presLayoutVars>
          <dgm:chMax val="0"/>
          <dgm:chPref val="0"/>
          <dgm:bulletEnabled val="1"/>
        </dgm:presLayoutVars>
      </dgm:prSet>
      <dgm:spPr/>
    </dgm:pt>
    <dgm:pt modelId="{4BA2F36F-1515-4127-8AA1-A0D3E44E397E}" type="pres">
      <dgm:prSet presAssocID="{70D861A4-DAB0-43B2-A9BA-2F84988E3A19}" presName="root" presStyleCnt="0">
        <dgm:presLayoutVars>
          <dgm:chMax/>
          <dgm:chPref/>
        </dgm:presLayoutVars>
      </dgm:prSet>
      <dgm:spPr/>
    </dgm:pt>
    <dgm:pt modelId="{BB62CF41-14CB-4D2D-AF8B-D2DE8F1F49EA}" type="pres">
      <dgm:prSet presAssocID="{70D861A4-DAB0-43B2-A9BA-2F84988E3A19}" presName="rootComposite" presStyleCnt="0">
        <dgm:presLayoutVars/>
      </dgm:prSet>
      <dgm:spPr/>
    </dgm:pt>
    <dgm:pt modelId="{63D456F2-591F-4969-B9F4-161A0BBCDBC1}" type="pres">
      <dgm:prSet presAssocID="{70D861A4-DAB0-43B2-A9BA-2F84988E3A19}" presName="ParentAccent" presStyleLbl="alignNode1" presStyleIdx="2" presStyleCnt="3"/>
      <dgm:spPr>
        <a:solidFill>
          <a:srgbClr val="CF4520"/>
        </a:solidFill>
      </dgm:spPr>
    </dgm:pt>
    <dgm:pt modelId="{0FC0B5C0-2243-4199-B7E8-F8D160BF540B}" type="pres">
      <dgm:prSet presAssocID="{70D861A4-DAB0-43B2-A9BA-2F84988E3A19}" presName="ParentSmallAccent" presStyleLbl="fgAcc1" presStyleIdx="2" presStyleCnt="3"/>
      <dgm:spPr/>
    </dgm:pt>
    <dgm:pt modelId="{4199034E-BEB0-47FB-96DB-E55BD8C7B342}" type="pres">
      <dgm:prSet presAssocID="{70D861A4-DAB0-43B2-A9BA-2F84988E3A19}" presName="Parent" presStyleLbl="revTx" presStyleIdx="16" presStyleCnt="22">
        <dgm:presLayoutVars>
          <dgm:chMax/>
          <dgm:chPref val="4"/>
          <dgm:bulletEnabled val="1"/>
        </dgm:presLayoutVars>
      </dgm:prSet>
      <dgm:spPr/>
    </dgm:pt>
    <dgm:pt modelId="{783B8F47-8F33-4611-8A7A-43E3AE40B857}" type="pres">
      <dgm:prSet presAssocID="{70D861A4-DAB0-43B2-A9BA-2F84988E3A19}" presName="childShape" presStyleCnt="0">
        <dgm:presLayoutVars>
          <dgm:chMax val="0"/>
          <dgm:chPref val="0"/>
        </dgm:presLayoutVars>
      </dgm:prSet>
      <dgm:spPr/>
    </dgm:pt>
    <dgm:pt modelId="{A0877CA5-2C67-4CEA-B9FA-E8AC120D70F3}" type="pres">
      <dgm:prSet presAssocID="{79308743-E2C5-429E-8C3E-EB237AC53DCE}" presName="childComposite" presStyleCnt="0">
        <dgm:presLayoutVars>
          <dgm:chMax val="0"/>
          <dgm:chPref val="0"/>
        </dgm:presLayoutVars>
      </dgm:prSet>
      <dgm:spPr/>
    </dgm:pt>
    <dgm:pt modelId="{9D5208D0-AC7B-402E-81AF-751F45C858E8}" type="pres">
      <dgm:prSet presAssocID="{79308743-E2C5-429E-8C3E-EB237AC53DCE}" presName="ChildAccent" presStyleLbl="solidFgAcc1" presStyleIdx="14" presStyleCnt="19"/>
      <dgm:spPr/>
    </dgm:pt>
    <dgm:pt modelId="{719974FD-FC1E-4BED-B6E2-92FD44B161BB}" type="pres">
      <dgm:prSet presAssocID="{79308743-E2C5-429E-8C3E-EB237AC53DCE}" presName="Child" presStyleLbl="revTx" presStyleIdx="17" presStyleCnt="22">
        <dgm:presLayoutVars>
          <dgm:chMax val="0"/>
          <dgm:chPref val="0"/>
          <dgm:bulletEnabled val="1"/>
        </dgm:presLayoutVars>
      </dgm:prSet>
      <dgm:spPr/>
    </dgm:pt>
    <dgm:pt modelId="{6E307E4B-526F-41D5-92EA-C53594F37962}" type="pres">
      <dgm:prSet presAssocID="{E2C70311-ABD9-4248-8288-EF02980C6AF9}" presName="childComposite" presStyleCnt="0">
        <dgm:presLayoutVars>
          <dgm:chMax val="0"/>
          <dgm:chPref val="0"/>
        </dgm:presLayoutVars>
      </dgm:prSet>
      <dgm:spPr/>
    </dgm:pt>
    <dgm:pt modelId="{544C1AF8-7380-4623-A1AF-A1902BFEB1EB}" type="pres">
      <dgm:prSet presAssocID="{E2C70311-ABD9-4248-8288-EF02980C6AF9}" presName="ChildAccent" presStyleLbl="solidFgAcc1" presStyleIdx="15" presStyleCnt="19"/>
      <dgm:spPr/>
    </dgm:pt>
    <dgm:pt modelId="{FCFC91ED-952A-4D23-9431-12F98CFC5882}" type="pres">
      <dgm:prSet presAssocID="{E2C70311-ABD9-4248-8288-EF02980C6AF9}" presName="Child" presStyleLbl="revTx" presStyleIdx="18" presStyleCnt="22">
        <dgm:presLayoutVars>
          <dgm:chMax val="0"/>
          <dgm:chPref val="0"/>
          <dgm:bulletEnabled val="1"/>
        </dgm:presLayoutVars>
      </dgm:prSet>
      <dgm:spPr/>
    </dgm:pt>
    <dgm:pt modelId="{18E3E578-F022-430E-B713-FC9519D5AF06}" type="pres">
      <dgm:prSet presAssocID="{28167CAF-11CB-40E3-964E-77B65DF62101}" presName="childComposite" presStyleCnt="0">
        <dgm:presLayoutVars>
          <dgm:chMax val="0"/>
          <dgm:chPref val="0"/>
        </dgm:presLayoutVars>
      </dgm:prSet>
      <dgm:spPr/>
    </dgm:pt>
    <dgm:pt modelId="{D8DE6079-4B60-45CE-8706-5E51E46B4712}" type="pres">
      <dgm:prSet presAssocID="{28167CAF-11CB-40E3-964E-77B65DF62101}" presName="ChildAccent" presStyleLbl="solidFgAcc1" presStyleIdx="16" presStyleCnt="19"/>
      <dgm:spPr/>
    </dgm:pt>
    <dgm:pt modelId="{DE3A745E-7145-47AF-AD30-8634F80F53B7}" type="pres">
      <dgm:prSet presAssocID="{28167CAF-11CB-40E3-964E-77B65DF62101}" presName="Child" presStyleLbl="revTx" presStyleIdx="19" presStyleCnt="22">
        <dgm:presLayoutVars>
          <dgm:chMax val="0"/>
          <dgm:chPref val="0"/>
          <dgm:bulletEnabled val="1"/>
        </dgm:presLayoutVars>
      </dgm:prSet>
      <dgm:spPr/>
    </dgm:pt>
    <dgm:pt modelId="{258956E0-BCFB-465B-BB86-C025C4D7B457}" type="pres">
      <dgm:prSet presAssocID="{1986E161-5372-4CEE-906E-9A87482ED8EF}" presName="childComposite" presStyleCnt="0">
        <dgm:presLayoutVars>
          <dgm:chMax val="0"/>
          <dgm:chPref val="0"/>
        </dgm:presLayoutVars>
      </dgm:prSet>
      <dgm:spPr/>
    </dgm:pt>
    <dgm:pt modelId="{B8BFE9EA-334A-49B8-AF76-5D66C3DACB18}" type="pres">
      <dgm:prSet presAssocID="{1986E161-5372-4CEE-906E-9A87482ED8EF}" presName="ChildAccent" presStyleLbl="solidFgAcc1" presStyleIdx="17" presStyleCnt="19"/>
      <dgm:spPr/>
    </dgm:pt>
    <dgm:pt modelId="{5B37DB6B-10E8-4AD2-843B-D16A52C3981D}" type="pres">
      <dgm:prSet presAssocID="{1986E161-5372-4CEE-906E-9A87482ED8EF}" presName="Child" presStyleLbl="revTx" presStyleIdx="20" presStyleCnt="22">
        <dgm:presLayoutVars>
          <dgm:chMax val="0"/>
          <dgm:chPref val="0"/>
          <dgm:bulletEnabled val="1"/>
        </dgm:presLayoutVars>
      </dgm:prSet>
      <dgm:spPr/>
    </dgm:pt>
    <dgm:pt modelId="{4EE5B205-FBE3-4D4B-A593-F4B1796FB5B5}" type="pres">
      <dgm:prSet presAssocID="{EBBB6376-7914-4D95-A65B-A8F524007ADD}" presName="childComposite" presStyleCnt="0">
        <dgm:presLayoutVars>
          <dgm:chMax val="0"/>
          <dgm:chPref val="0"/>
        </dgm:presLayoutVars>
      </dgm:prSet>
      <dgm:spPr/>
    </dgm:pt>
    <dgm:pt modelId="{77D17142-EE7D-423A-A5E0-48E9DB4354DC}" type="pres">
      <dgm:prSet presAssocID="{EBBB6376-7914-4D95-A65B-A8F524007ADD}" presName="ChildAccent" presStyleLbl="solidFgAcc1" presStyleIdx="18" presStyleCnt="19"/>
      <dgm:spPr/>
    </dgm:pt>
    <dgm:pt modelId="{29BFD556-0F36-471C-9912-15B84AF6157D}" type="pres">
      <dgm:prSet presAssocID="{EBBB6376-7914-4D95-A65B-A8F524007ADD}" presName="Child" presStyleLbl="revTx" presStyleIdx="21" presStyleCnt="22">
        <dgm:presLayoutVars>
          <dgm:chMax val="0"/>
          <dgm:chPref val="0"/>
          <dgm:bulletEnabled val="1"/>
        </dgm:presLayoutVars>
      </dgm:prSet>
      <dgm:spPr/>
    </dgm:pt>
  </dgm:ptLst>
  <dgm:cxnLst>
    <dgm:cxn modelId="{CBC8290A-C8C2-4DC7-B970-F8A4F18316A5}" srcId="{9A5219A8-AE9D-42C4-BE51-62EB7F14CB9B}" destId="{DCFCF6D5-95EA-47A9-A8D9-23A15DCAA802}" srcOrd="1" destOrd="0" parTransId="{1E928506-1FD0-4356-8CC1-15470816AF64}" sibTransId="{8AC273F2-41DA-4EC8-8939-2C82C21E0040}"/>
    <dgm:cxn modelId="{14448811-C9EB-4EBA-B69F-A44BDEC5B2DA}" type="presOf" srcId="{A2978877-7554-43B5-9857-B121056F6DE7}" destId="{ECAB9060-91FA-40E9-96AC-8939A797AB48}" srcOrd="0" destOrd="0" presId="urn:microsoft.com/office/officeart/2008/layout/SquareAccentList"/>
    <dgm:cxn modelId="{7C487113-9F2C-4C8F-8F77-C13E8BAACB1A}" srcId="{70D861A4-DAB0-43B2-A9BA-2F84988E3A19}" destId="{1986E161-5372-4CEE-906E-9A87482ED8EF}" srcOrd="3" destOrd="0" parTransId="{B2DE8218-7833-413C-BBBE-0D9BDEB8B538}" sibTransId="{B1E0F53E-A824-4C0A-9D07-873EA0E77AA1}"/>
    <dgm:cxn modelId="{83EC7920-1119-4BD7-9A19-5CFAACCF9835}" type="presOf" srcId="{3A55D3F9-A32B-4B19-A460-753DCBC405B2}" destId="{681145E6-E28C-47FA-9CD0-6280B4F31220}" srcOrd="0" destOrd="0" presId="urn:microsoft.com/office/officeart/2008/layout/SquareAccentList"/>
    <dgm:cxn modelId="{290C1C23-D73B-4E1E-BD95-E3A82BD99E6C}" srcId="{1CC84F98-1439-498D-81C1-3A54FB3A7A2C}" destId="{9A5219A8-AE9D-42C4-BE51-62EB7F14CB9B}" srcOrd="1" destOrd="0" parTransId="{0A326233-7BEB-4630-A15A-442619ABB984}" sibTransId="{8AF6C967-8BB2-431F-9426-00642F1C25D7}"/>
    <dgm:cxn modelId="{83BD7D28-4A48-4E76-A10E-58AE3AC7269D}" type="presOf" srcId="{1CC84F98-1439-498D-81C1-3A54FB3A7A2C}" destId="{D7D8D6F5-987C-4C4D-A69F-B0DB29731A82}" srcOrd="0" destOrd="0" presId="urn:microsoft.com/office/officeart/2008/layout/SquareAccentList"/>
    <dgm:cxn modelId="{E0586B32-6436-477D-A18A-33B1F4362209}" srcId="{70D861A4-DAB0-43B2-A9BA-2F84988E3A19}" destId="{79308743-E2C5-429E-8C3E-EB237AC53DCE}" srcOrd="0" destOrd="0" parTransId="{F5557A40-0301-4801-A6F7-0E1D3D9A5250}" sibTransId="{9712F5E0-AC20-4577-BCF5-D1994A39F324}"/>
    <dgm:cxn modelId="{E7C49E36-700C-4DBB-9DDB-CDEB237870E4}" type="presOf" srcId="{A0F604E3-D0E9-4F66-B192-19B2ECB790C0}" destId="{ECE285CC-51A7-43D9-A686-E6B57A7EF8AF}" srcOrd="0" destOrd="0" presId="urn:microsoft.com/office/officeart/2008/layout/SquareAccentList"/>
    <dgm:cxn modelId="{6387F242-6BC5-48A7-971A-F46166F4094C}" srcId="{1CC84F98-1439-498D-81C1-3A54FB3A7A2C}" destId="{70D861A4-DAB0-43B2-A9BA-2F84988E3A19}" srcOrd="2" destOrd="0" parTransId="{5560FF26-05BB-4BF9-B91C-5AA7D5CD07E4}" sibTransId="{BD908556-21F1-4A17-BDCF-C283876EFACC}"/>
    <dgm:cxn modelId="{D4935E46-475B-48F0-8FBF-0B3CCE271A18}" srcId="{0F4EE338-29DE-4F4B-BBDE-8A27979D0D9C}" destId="{D2BBCE0C-8F94-4C6E-B3BA-95E564210C4F}" srcOrd="3" destOrd="0" parTransId="{6F039C65-B597-48B9-9B04-499A3923D44F}" sibTransId="{8D27DEA9-68D1-4984-8654-B7D1DC168FC9}"/>
    <dgm:cxn modelId="{E50FE546-789A-498B-BB33-23D8A8B6C281}" type="presOf" srcId="{DCFCF6D5-95EA-47A9-A8D9-23A15DCAA802}" destId="{E9D19BB3-6D36-4086-9B11-8076C73FC67A}" srcOrd="0" destOrd="0" presId="urn:microsoft.com/office/officeart/2008/layout/SquareAccentList"/>
    <dgm:cxn modelId="{171A7F47-E36B-45EA-ADBA-AEA48955F640}" srcId="{9A5219A8-AE9D-42C4-BE51-62EB7F14CB9B}" destId="{A2978877-7554-43B5-9857-B121056F6DE7}" srcOrd="0" destOrd="0" parTransId="{06ACC2AE-E68C-4974-8782-4FECAC42EABE}" sibTransId="{855D776D-BEF6-4AB5-ABBF-4A91889C9F7B}"/>
    <dgm:cxn modelId="{2189C849-E044-4076-970B-CB8522306DE0}" srcId="{0F4EE338-29DE-4F4B-BBDE-8A27979D0D9C}" destId="{BBD79F91-7259-41B6-AFDF-F0D6BDE83CA1}" srcOrd="1" destOrd="0" parTransId="{45BE0660-02A4-413E-A1E0-1C837150910C}" sibTransId="{AAFF8FB3-2196-41F8-B422-994E06409DF8}"/>
    <dgm:cxn modelId="{B2A9204A-F41E-40AD-B9DC-DF2B154DBE10}" type="presOf" srcId="{D2BBCE0C-8F94-4C6E-B3BA-95E564210C4F}" destId="{F92FC6B8-3372-4532-92D7-6ED7592A6271}" srcOrd="0" destOrd="0" presId="urn:microsoft.com/office/officeart/2008/layout/SquareAccentList"/>
    <dgm:cxn modelId="{DA36E059-9242-4E33-9B03-013CEFBEC67B}" srcId="{9A5219A8-AE9D-42C4-BE51-62EB7F14CB9B}" destId="{15C67A04-7660-4111-BE19-5A8FA00CABC6}" srcOrd="6" destOrd="0" parTransId="{EC44985F-168D-44B0-A429-2139B1E6F627}" sibTransId="{2120117F-6C7F-464E-AA08-C33AD5E5A7EB}"/>
    <dgm:cxn modelId="{A2DD5366-536A-48A4-836D-3AF88273A132}" srcId="{0F4EE338-29DE-4F4B-BBDE-8A27979D0D9C}" destId="{3FADECFD-2C90-410F-9998-D506EB98C5C3}" srcOrd="0" destOrd="0" parTransId="{ECC74C1E-1D52-41AE-AA45-1AF2DB6C648B}" sibTransId="{99DA8BE3-3066-4D00-97EC-D6F77FE13BBD}"/>
    <dgm:cxn modelId="{552E926E-6FEF-4457-B7D1-D59A8DA65C06}" type="presOf" srcId="{E2C70311-ABD9-4248-8288-EF02980C6AF9}" destId="{FCFC91ED-952A-4D23-9431-12F98CFC5882}" srcOrd="0" destOrd="0" presId="urn:microsoft.com/office/officeart/2008/layout/SquareAccentList"/>
    <dgm:cxn modelId="{674FFE72-280E-4F18-B622-C143E48DC877}" srcId="{9A5219A8-AE9D-42C4-BE51-62EB7F14CB9B}" destId="{A0F604E3-D0E9-4F66-B192-19B2ECB790C0}" srcOrd="4" destOrd="0" parTransId="{1A014E4E-B22D-4450-86F9-DF687CD415DF}" sibTransId="{E877EE6A-5826-49D6-8E86-56B681250D19}"/>
    <dgm:cxn modelId="{69723A8D-EFE1-4F40-A322-1BF12112213A}" srcId="{0F4EE338-29DE-4F4B-BBDE-8A27979D0D9C}" destId="{46DCAE2A-C6F1-4DA8-9676-30D6DEEA3697}" srcOrd="5" destOrd="0" parTransId="{063C8069-9AE3-4CF6-A579-EF094977F639}" sibTransId="{14B6DBFB-1E8D-4079-89DE-46C1E687A5FB}"/>
    <dgm:cxn modelId="{759DE890-EAC4-496D-8462-24DCAA92C79D}" type="presOf" srcId="{70D861A4-DAB0-43B2-A9BA-2F84988E3A19}" destId="{4199034E-BEB0-47FB-96DB-E55BD8C7B342}" srcOrd="0" destOrd="0" presId="urn:microsoft.com/office/officeart/2008/layout/SquareAccentList"/>
    <dgm:cxn modelId="{32D3F697-EC73-4D74-B30E-1145C89A0565}" type="presOf" srcId="{79308743-E2C5-429E-8C3E-EB237AC53DCE}" destId="{719974FD-FC1E-4BED-B6E2-92FD44B161BB}" srcOrd="0" destOrd="0" presId="urn:microsoft.com/office/officeart/2008/layout/SquareAccentList"/>
    <dgm:cxn modelId="{891F8B99-5B6D-446C-86B6-D926705CF2E8}" type="presOf" srcId="{3FADECFD-2C90-410F-9998-D506EB98C5C3}" destId="{680DF59A-C5FA-4F3A-BADB-1E71C5921A86}" srcOrd="0" destOrd="0" presId="urn:microsoft.com/office/officeart/2008/layout/SquareAccentList"/>
    <dgm:cxn modelId="{DB0EA09B-ECE8-403F-B8D3-F780DFA35721}" type="presOf" srcId="{D514255E-47EF-4D23-9B22-319E74D87A17}" destId="{03526895-61D9-4937-93B8-929167770DA8}" srcOrd="0" destOrd="0" presId="urn:microsoft.com/office/officeart/2008/layout/SquareAccentList"/>
    <dgm:cxn modelId="{DEEECDA1-826B-45A4-8143-99E13414278B}" srcId="{70D861A4-DAB0-43B2-A9BA-2F84988E3A19}" destId="{E2C70311-ABD9-4248-8288-EF02980C6AF9}" srcOrd="1" destOrd="0" parTransId="{62ABDFBD-BAC1-49A7-9309-71D04CA59C63}" sibTransId="{8D1915D3-9D4D-4A85-AA2F-5155847D7F4C}"/>
    <dgm:cxn modelId="{FE9585A3-8F67-4E31-9022-69AAD50E6C5A}" type="presOf" srcId="{0F4EE338-29DE-4F4B-BBDE-8A27979D0D9C}" destId="{1B120B6D-A8FA-4A92-9395-C27E740C4E61}" srcOrd="0" destOrd="0" presId="urn:microsoft.com/office/officeart/2008/layout/SquareAccentList"/>
    <dgm:cxn modelId="{659DB7A5-BF59-4163-8E1F-D4AF3AF2DD79}" srcId="{9A5219A8-AE9D-42C4-BE51-62EB7F14CB9B}" destId="{E3C3E389-C651-4F0D-8BF3-61CCD6D9CA07}" srcOrd="5" destOrd="0" parTransId="{4E2632F9-59CE-4D81-970D-E79CCA611F9C}" sibTransId="{6C83AB58-1A8C-45AA-845C-F874F14F31F0}"/>
    <dgm:cxn modelId="{D17971AD-7EC6-4674-91CF-E9ABEF46ECA5}" srcId="{1CC84F98-1439-498D-81C1-3A54FB3A7A2C}" destId="{0F4EE338-29DE-4F4B-BBDE-8A27979D0D9C}" srcOrd="0" destOrd="0" parTransId="{76DAC327-7C15-4336-9D41-E9A60E869704}" sibTransId="{7E9E75EE-45C6-48FD-BA63-7913270DEECD}"/>
    <dgm:cxn modelId="{B7457FB0-3DF1-4C39-9B83-7B28EBD5B697}" type="presOf" srcId="{46DCAE2A-C6F1-4DA8-9676-30D6DEEA3697}" destId="{CB8A1B7A-E714-4E9A-84AE-6D79E59E07F9}" srcOrd="0" destOrd="0" presId="urn:microsoft.com/office/officeart/2008/layout/SquareAccentList"/>
    <dgm:cxn modelId="{4CA137B3-8156-45AE-B1F8-8A5F4FB88BC9}" type="presOf" srcId="{EA5EACE5-0862-4FF4-90C3-F00256610F1F}" destId="{E14C9B62-3348-4291-8C06-6EEDA0FB9249}" srcOrd="0" destOrd="0" presId="urn:microsoft.com/office/officeart/2008/layout/SquareAccentList"/>
    <dgm:cxn modelId="{AA0978B7-C3D6-4FC4-AF07-C8D07C765EEA}" srcId="{9A5219A8-AE9D-42C4-BE51-62EB7F14CB9B}" destId="{757EF529-032B-45BE-915A-7A1BB57E2C76}" srcOrd="2" destOrd="0" parTransId="{C93175E6-61A9-496F-BF83-46B0761EEDC6}" sibTransId="{89D45D9B-1E85-4677-882D-3FCCEBA728E5}"/>
    <dgm:cxn modelId="{96985DBB-37C5-43EF-A425-C01CF09CCB19}" srcId="{0F4EE338-29DE-4F4B-BBDE-8A27979D0D9C}" destId="{D514255E-47EF-4D23-9B22-319E74D87A17}" srcOrd="6" destOrd="0" parTransId="{59CE7781-F62F-41E3-BD52-47791AD68DE3}" sibTransId="{83AEFB2D-BA11-4E04-80A8-FA91E00D0EE9}"/>
    <dgm:cxn modelId="{B4E075BD-2408-4B59-9B43-354B021ED7D1}" srcId="{70D861A4-DAB0-43B2-A9BA-2F84988E3A19}" destId="{28167CAF-11CB-40E3-964E-77B65DF62101}" srcOrd="2" destOrd="0" parTransId="{6C794A59-7AB7-450B-B879-0CA96E14E516}" sibTransId="{518BB217-AF0B-4686-879B-24BB8E399F00}"/>
    <dgm:cxn modelId="{CE3F11BE-2BA2-4032-9C98-21036CD52AF4}" srcId="{9A5219A8-AE9D-42C4-BE51-62EB7F14CB9B}" destId="{3A55D3F9-A32B-4B19-A460-753DCBC405B2}" srcOrd="3" destOrd="0" parTransId="{A1C3BE0B-8E04-4A56-B825-87CEAE1213F2}" sibTransId="{0AA19EA2-31E3-4648-AF91-FF8DE9C142D2}"/>
    <dgm:cxn modelId="{5C15C0C4-9067-4ED7-932B-3C66088FC925}" type="presOf" srcId="{BBD79F91-7259-41B6-AFDF-F0D6BDE83CA1}" destId="{664A2DDA-64ED-4B46-8604-77AB2DFB90A0}" srcOrd="0" destOrd="0" presId="urn:microsoft.com/office/officeart/2008/layout/SquareAccentList"/>
    <dgm:cxn modelId="{CBCDBED6-628B-4A63-B7F4-20659AD37257}" srcId="{0F4EE338-29DE-4F4B-BBDE-8A27979D0D9C}" destId="{FBAEF96A-0543-4A93-A9B5-FA4BB617A6BA}" srcOrd="2" destOrd="0" parTransId="{4C9344FF-D3F5-4CE2-ACA3-99C4F9ADFC6A}" sibTransId="{DD930527-E4A0-44DE-ABE3-F50468AA6270}"/>
    <dgm:cxn modelId="{FE94F8D6-F1A8-4B6A-B5E3-70006F2E0E11}" srcId="{70D861A4-DAB0-43B2-A9BA-2F84988E3A19}" destId="{EBBB6376-7914-4D95-A65B-A8F524007ADD}" srcOrd="4" destOrd="0" parTransId="{24D643A6-CD36-42A6-A75B-DFFF2B6F1F9A}" sibTransId="{3F6B83E7-7559-465A-BCF6-A7342642F963}"/>
    <dgm:cxn modelId="{8DA260DA-A5A2-4EAA-B86C-731A3AD2AFDA}" type="presOf" srcId="{15C67A04-7660-4111-BE19-5A8FA00CABC6}" destId="{69B10ECD-8928-455E-BC85-6D7873001219}" srcOrd="0" destOrd="0" presId="urn:microsoft.com/office/officeart/2008/layout/SquareAccentList"/>
    <dgm:cxn modelId="{AE489DDA-942F-46A4-9DEF-887E5964F8BB}" type="presOf" srcId="{9A5219A8-AE9D-42C4-BE51-62EB7F14CB9B}" destId="{D59F36B0-E09A-4157-9909-A0727DA37ABE}" srcOrd="0" destOrd="0" presId="urn:microsoft.com/office/officeart/2008/layout/SquareAccentList"/>
    <dgm:cxn modelId="{C09A54DB-FA80-4070-AE6E-999DA3D77E4B}" type="presOf" srcId="{FBAEF96A-0543-4A93-A9B5-FA4BB617A6BA}" destId="{6B5F1EC8-4921-493F-8A1B-F3692B1A0673}" srcOrd="0" destOrd="0" presId="urn:microsoft.com/office/officeart/2008/layout/SquareAccentList"/>
    <dgm:cxn modelId="{D4987DDE-9882-45B9-A9FD-5223C4CA20D5}" type="presOf" srcId="{28167CAF-11CB-40E3-964E-77B65DF62101}" destId="{DE3A745E-7145-47AF-AD30-8634F80F53B7}" srcOrd="0" destOrd="0" presId="urn:microsoft.com/office/officeart/2008/layout/SquareAccentList"/>
    <dgm:cxn modelId="{FE73D2E0-128A-448C-94C6-97321CD27113}" type="presOf" srcId="{E3C3E389-C651-4F0D-8BF3-61CCD6D9CA07}" destId="{75785EFE-69BF-4F40-9FD5-309176079E0B}" srcOrd="0" destOrd="0" presId="urn:microsoft.com/office/officeart/2008/layout/SquareAccentList"/>
    <dgm:cxn modelId="{F17189E4-CD8F-4D76-A1CE-C577A3550488}" type="presOf" srcId="{1986E161-5372-4CEE-906E-9A87482ED8EF}" destId="{5B37DB6B-10E8-4AD2-843B-D16A52C3981D}" srcOrd="0" destOrd="0" presId="urn:microsoft.com/office/officeart/2008/layout/SquareAccentList"/>
    <dgm:cxn modelId="{188598F5-8743-4A00-92FF-763956F1C4B5}" type="presOf" srcId="{EBBB6376-7914-4D95-A65B-A8F524007ADD}" destId="{29BFD556-0F36-471C-9912-15B84AF6157D}" srcOrd="0" destOrd="0" presId="urn:microsoft.com/office/officeart/2008/layout/SquareAccentList"/>
    <dgm:cxn modelId="{60D743FB-F078-460A-8EFF-4D7C5DDAAC7E}" type="presOf" srcId="{757EF529-032B-45BE-915A-7A1BB57E2C76}" destId="{D732CF02-EC3A-4018-993F-B40256A7DC67}" srcOrd="0" destOrd="0" presId="urn:microsoft.com/office/officeart/2008/layout/SquareAccentList"/>
    <dgm:cxn modelId="{5A7AAFFB-ADE0-4269-BC76-9AB4DD725F4C}" srcId="{0F4EE338-29DE-4F4B-BBDE-8A27979D0D9C}" destId="{EA5EACE5-0862-4FF4-90C3-F00256610F1F}" srcOrd="4" destOrd="0" parTransId="{0B823890-DE53-48EA-A4C6-CA8A1C3EEE39}" sibTransId="{7A1A71DF-6ED8-4D36-B78D-71EE0E4B3751}"/>
    <dgm:cxn modelId="{0E9482F1-2037-488A-91B2-33C5FF5D6451}" type="presParOf" srcId="{D7D8D6F5-987C-4C4D-A69F-B0DB29731A82}" destId="{D617F205-17F1-4531-8079-6C855C50786A}" srcOrd="0" destOrd="0" presId="urn:microsoft.com/office/officeart/2008/layout/SquareAccentList"/>
    <dgm:cxn modelId="{BF13673D-E968-4CF3-8058-1FAF9B42D67F}" type="presParOf" srcId="{D617F205-17F1-4531-8079-6C855C50786A}" destId="{B75B1A68-1D37-47DE-A8BF-3476402D54F9}" srcOrd="0" destOrd="0" presId="urn:microsoft.com/office/officeart/2008/layout/SquareAccentList"/>
    <dgm:cxn modelId="{51F78ACA-F2DB-4097-8711-AD162D11EC97}" type="presParOf" srcId="{B75B1A68-1D37-47DE-A8BF-3476402D54F9}" destId="{BF004864-34BB-4FB7-9BA2-739B103D609C}" srcOrd="0" destOrd="0" presId="urn:microsoft.com/office/officeart/2008/layout/SquareAccentList"/>
    <dgm:cxn modelId="{26BAB713-2AA2-4DCA-8DE8-CCA16B6B5167}" type="presParOf" srcId="{B75B1A68-1D37-47DE-A8BF-3476402D54F9}" destId="{74B45B37-EF41-4978-8AB2-FCBB03E4F7A3}" srcOrd="1" destOrd="0" presId="urn:microsoft.com/office/officeart/2008/layout/SquareAccentList"/>
    <dgm:cxn modelId="{F616BCB0-986E-4D59-9E47-D137548139D5}" type="presParOf" srcId="{B75B1A68-1D37-47DE-A8BF-3476402D54F9}" destId="{1B120B6D-A8FA-4A92-9395-C27E740C4E61}" srcOrd="2" destOrd="0" presId="urn:microsoft.com/office/officeart/2008/layout/SquareAccentList"/>
    <dgm:cxn modelId="{F6B669F4-CEC7-42F8-8378-1C6CC93F3915}" type="presParOf" srcId="{D617F205-17F1-4531-8079-6C855C50786A}" destId="{3DE44B98-75DC-413C-923D-D018B17B8A43}" srcOrd="1" destOrd="0" presId="urn:microsoft.com/office/officeart/2008/layout/SquareAccentList"/>
    <dgm:cxn modelId="{61D06A95-5FE6-4287-A849-ED34B88D82AD}" type="presParOf" srcId="{3DE44B98-75DC-413C-923D-D018B17B8A43}" destId="{C1116C8C-DC05-418E-8E18-1CA4B1507351}" srcOrd="0" destOrd="0" presId="urn:microsoft.com/office/officeart/2008/layout/SquareAccentList"/>
    <dgm:cxn modelId="{B01668B6-7452-4AA3-B4BA-2D236BF821E0}" type="presParOf" srcId="{C1116C8C-DC05-418E-8E18-1CA4B1507351}" destId="{80969887-37F3-4F46-9F3E-135801EEE997}" srcOrd="0" destOrd="0" presId="urn:microsoft.com/office/officeart/2008/layout/SquareAccentList"/>
    <dgm:cxn modelId="{F588D645-5ECA-4E02-83D4-A202CDBC63C3}" type="presParOf" srcId="{C1116C8C-DC05-418E-8E18-1CA4B1507351}" destId="{680DF59A-C5FA-4F3A-BADB-1E71C5921A86}" srcOrd="1" destOrd="0" presId="urn:microsoft.com/office/officeart/2008/layout/SquareAccentList"/>
    <dgm:cxn modelId="{99AC3C0B-4CC0-456A-9C28-0C6F0CC3659C}" type="presParOf" srcId="{3DE44B98-75DC-413C-923D-D018B17B8A43}" destId="{5C96F301-A044-4B72-A832-15B9398403D4}" srcOrd="1" destOrd="0" presId="urn:microsoft.com/office/officeart/2008/layout/SquareAccentList"/>
    <dgm:cxn modelId="{E43676AE-D660-49B5-AA38-625923D854C4}" type="presParOf" srcId="{5C96F301-A044-4B72-A832-15B9398403D4}" destId="{C0D6A96A-48E3-4270-8B00-54E45CA6D84D}" srcOrd="0" destOrd="0" presId="urn:microsoft.com/office/officeart/2008/layout/SquareAccentList"/>
    <dgm:cxn modelId="{D7C9A3C6-F484-468C-9A39-FAC335DB3EEC}" type="presParOf" srcId="{5C96F301-A044-4B72-A832-15B9398403D4}" destId="{664A2DDA-64ED-4B46-8604-77AB2DFB90A0}" srcOrd="1" destOrd="0" presId="urn:microsoft.com/office/officeart/2008/layout/SquareAccentList"/>
    <dgm:cxn modelId="{A6B4B08A-0326-40BD-8635-CEF048747583}" type="presParOf" srcId="{3DE44B98-75DC-413C-923D-D018B17B8A43}" destId="{357604DC-25C2-411A-8E25-0464AF3C0381}" srcOrd="2" destOrd="0" presId="urn:microsoft.com/office/officeart/2008/layout/SquareAccentList"/>
    <dgm:cxn modelId="{58CD776C-AE59-4222-94E4-25DFD65333F6}" type="presParOf" srcId="{357604DC-25C2-411A-8E25-0464AF3C0381}" destId="{8AAF61C9-3C88-4C38-9D75-A1D2307B8B0E}" srcOrd="0" destOrd="0" presId="urn:microsoft.com/office/officeart/2008/layout/SquareAccentList"/>
    <dgm:cxn modelId="{5AF5278D-5FF7-4555-BCEA-AEB1F086F3EC}" type="presParOf" srcId="{357604DC-25C2-411A-8E25-0464AF3C0381}" destId="{6B5F1EC8-4921-493F-8A1B-F3692B1A0673}" srcOrd="1" destOrd="0" presId="urn:microsoft.com/office/officeart/2008/layout/SquareAccentList"/>
    <dgm:cxn modelId="{568FCEDE-B8FB-410D-A1F8-6C60A0C2FBE0}" type="presParOf" srcId="{3DE44B98-75DC-413C-923D-D018B17B8A43}" destId="{C1184C27-6876-4E73-BD24-30A2D71F7ED8}" srcOrd="3" destOrd="0" presId="urn:microsoft.com/office/officeart/2008/layout/SquareAccentList"/>
    <dgm:cxn modelId="{A0D86ED9-8948-4481-9F23-AB47BD08335A}" type="presParOf" srcId="{C1184C27-6876-4E73-BD24-30A2D71F7ED8}" destId="{7E971304-98D6-4EB2-87A6-ADDB943AD07B}" srcOrd="0" destOrd="0" presId="urn:microsoft.com/office/officeart/2008/layout/SquareAccentList"/>
    <dgm:cxn modelId="{65D49B5D-1CA6-4CE4-B0B1-F46664D7F628}" type="presParOf" srcId="{C1184C27-6876-4E73-BD24-30A2D71F7ED8}" destId="{F92FC6B8-3372-4532-92D7-6ED7592A6271}" srcOrd="1" destOrd="0" presId="urn:microsoft.com/office/officeart/2008/layout/SquareAccentList"/>
    <dgm:cxn modelId="{9D380749-E43E-421D-A7CF-E2F2AB4AC684}" type="presParOf" srcId="{3DE44B98-75DC-413C-923D-D018B17B8A43}" destId="{66F4816F-E12C-428C-9F0E-A1FC8CB9BA43}" srcOrd="4" destOrd="0" presId="urn:microsoft.com/office/officeart/2008/layout/SquareAccentList"/>
    <dgm:cxn modelId="{9D121FA5-546E-4273-9578-D44AF4F90269}" type="presParOf" srcId="{66F4816F-E12C-428C-9F0E-A1FC8CB9BA43}" destId="{5ADF9846-017A-4FB9-93C1-0D464E4DE421}" srcOrd="0" destOrd="0" presId="urn:microsoft.com/office/officeart/2008/layout/SquareAccentList"/>
    <dgm:cxn modelId="{1768E930-359F-493E-A4E6-C8855A5E5E47}" type="presParOf" srcId="{66F4816F-E12C-428C-9F0E-A1FC8CB9BA43}" destId="{E14C9B62-3348-4291-8C06-6EEDA0FB9249}" srcOrd="1" destOrd="0" presId="urn:microsoft.com/office/officeart/2008/layout/SquareAccentList"/>
    <dgm:cxn modelId="{F9DD9E85-3140-491D-A5C5-A8FA6E14878A}" type="presParOf" srcId="{3DE44B98-75DC-413C-923D-D018B17B8A43}" destId="{A3600C82-B072-4A47-A23E-EC9D9841C1FD}" srcOrd="5" destOrd="0" presId="urn:microsoft.com/office/officeart/2008/layout/SquareAccentList"/>
    <dgm:cxn modelId="{8C212DA6-1970-4D0F-B891-BDA5525E7851}" type="presParOf" srcId="{A3600C82-B072-4A47-A23E-EC9D9841C1FD}" destId="{F372368E-92A2-4D66-B6BF-D12F5D5A96FC}" srcOrd="0" destOrd="0" presId="urn:microsoft.com/office/officeart/2008/layout/SquareAccentList"/>
    <dgm:cxn modelId="{36F42EC4-E250-43F8-BCC4-B8552FB07C9B}" type="presParOf" srcId="{A3600C82-B072-4A47-A23E-EC9D9841C1FD}" destId="{CB8A1B7A-E714-4E9A-84AE-6D79E59E07F9}" srcOrd="1" destOrd="0" presId="urn:microsoft.com/office/officeart/2008/layout/SquareAccentList"/>
    <dgm:cxn modelId="{4597C1F9-19AA-43D8-B51E-8FDDC9C6246D}" type="presParOf" srcId="{3DE44B98-75DC-413C-923D-D018B17B8A43}" destId="{E92E2598-FCA8-4DE7-8917-46B73227EAF5}" srcOrd="6" destOrd="0" presId="urn:microsoft.com/office/officeart/2008/layout/SquareAccentList"/>
    <dgm:cxn modelId="{C02BD78C-F5D0-41A0-A662-4C5B16A86FF1}" type="presParOf" srcId="{E92E2598-FCA8-4DE7-8917-46B73227EAF5}" destId="{9F130575-4CD5-4B9F-9402-B2351D6FD56C}" srcOrd="0" destOrd="0" presId="urn:microsoft.com/office/officeart/2008/layout/SquareAccentList"/>
    <dgm:cxn modelId="{0A6F5E4C-F228-4010-B19D-31BF9253733D}" type="presParOf" srcId="{E92E2598-FCA8-4DE7-8917-46B73227EAF5}" destId="{03526895-61D9-4937-93B8-929167770DA8}" srcOrd="1" destOrd="0" presId="urn:microsoft.com/office/officeart/2008/layout/SquareAccentList"/>
    <dgm:cxn modelId="{A28974A2-4A31-4BEF-BC31-7DDB21C71EDD}" type="presParOf" srcId="{D7D8D6F5-987C-4C4D-A69F-B0DB29731A82}" destId="{1428319D-B336-4538-82D6-D12D22BF3FB7}" srcOrd="1" destOrd="0" presId="urn:microsoft.com/office/officeart/2008/layout/SquareAccentList"/>
    <dgm:cxn modelId="{84F8F3A9-496A-4A6F-9332-1DC0E0555656}" type="presParOf" srcId="{1428319D-B336-4538-82D6-D12D22BF3FB7}" destId="{44138BCC-B5B8-4556-B69F-89D6BD3F6ED7}" srcOrd="0" destOrd="0" presId="urn:microsoft.com/office/officeart/2008/layout/SquareAccentList"/>
    <dgm:cxn modelId="{0DFC43EC-6A8C-41CF-A639-3064C4FFE87E}" type="presParOf" srcId="{44138BCC-B5B8-4556-B69F-89D6BD3F6ED7}" destId="{7229D9E0-5511-451B-A065-CB809BB839D7}" srcOrd="0" destOrd="0" presId="urn:microsoft.com/office/officeart/2008/layout/SquareAccentList"/>
    <dgm:cxn modelId="{E0671646-1725-4C73-BC2A-CF999287EBFB}" type="presParOf" srcId="{44138BCC-B5B8-4556-B69F-89D6BD3F6ED7}" destId="{8436DA0C-08FE-4C53-8D0F-9902BA3606B4}" srcOrd="1" destOrd="0" presId="urn:microsoft.com/office/officeart/2008/layout/SquareAccentList"/>
    <dgm:cxn modelId="{2986190A-FFF0-4CF3-BC84-14B85A03B8EF}" type="presParOf" srcId="{44138BCC-B5B8-4556-B69F-89D6BD3F6ED7}" destId="{D59F36B0-E09A-4157-9909-A0727DA37ABE}" srcOrd="2" destOrd="0" presId="urn:microsoft.com/office/officeart/2008/layout/SquareAccentList"/>
    <dgm:cxn modelId="{449EF5A8-95D4-46F0-8D4D-E1832C774BBC}" type="presParOf" srcId="{1428319D-B336-4538-82D6-D12D22BF3FB7}" destId="{C37FD3E1-35B9-4471-848D-247B988376EF}" srcOrd="1" destOrd="0" presId="urn:microsoft.com/office/officeart/2008/layout/SquareAccentList"/>
    <dgm:cxn modelId="{EA9BA975-7FC1-458D-ABB6-3A59EB3FF9D9}" type="presParOf" srcId="{C37FD3E1-35B9-4471-848D-247B988376EF}" destId="{496B0F44-73AF-4E00-852C-7BF78BCB4131}" srcOrd="0" destOrd="0" presId="urn:microsoft.com/office/officeart/2008/layout/SquareAccentList"/>
    <dgm:cxn modelId="{72D73170-1092-417F-882D-5E44C5619CA4}" type="presParOf" srcId="{496B0F44-73AF-4E00-852C-7BF78BCB4131}" destId="{B1BAD6A8-37BB-4401-8888-AF54E6E573DA}" srcOrd="0" destOrd="0" presId="urn:microsoft.com/office/officeart/2008/layout/SquareAccentList"/>
    <dgm:cxn modelId="{E6BAD36C-A71F-4780-BB21-10D84DE869D6}" type="presParOf" srcId="{496B0F44-73AF-4E00-852C-7BF78BCB4131}" destId="{ECAB9060-91FA-40E9-96AC-8939A797AB48}" srcOrd="1" destOrd="0" presId="urn:microsoft.com/office/officeart/2008/layout/SquareAccentList"/>
    <dgm:cxn modelId="{2C28B764-3347-4D9C-926E-D9C436454739}" type="presParOf" srcId="{C37FD3E1-35B9-4471-848D-247B988376EF}" destId="{A50FB894-A740-4034-899C-7BB11681F8F0}" srcOrd="1" destOrd="0" presId="urn:microsoft.com/office/officeart/2008/layout/SquareAccentList"/>
    <dgm:cxn modelId="{1BAA92F6-CCCC-4E46-A508-9F94B328AE59}" type="presParOf" srcId="{A50FB894-A740-4034-899C-7BB11681F8F0}" destId="{8D9F1F29-91E5-438A-B0BA-3B3F1F483C1E}" srcOrd="0" destOrd="0" presId="urn:microsoft.com/office/officeart/2008/layout/SquareAccentList"/>
    <dgm:cxn modelId="{5BE0C4FA-654E-429C-A8F1-01606D3CAA56}" type="presParOf" srcId="{A50FB894-A740-4034-899C-7BB11681F8F0}" destId="{E9D19BB3-6D36-4086-9B11-8076C73FC67A}" srcOrd="1" destOrd="0" presId="urn:microsoft.com/office/officeart/2008/layout/SquareAccentList"/>
    <dgm:cxn modelId="{A8B04E31-B265-44BA-9803-88680C8EAE62}" type="presParOf" srcId="{C37FD3E1-35B9-4471-848D-247B988376EF}" destId="{BB133972-2DA9-415D-AC9D-0A4C1DDDE5C4}" srcOrd="2" destOrd="0" presId="urn:microsoft.com/office/officeart/2008/layout/SquareAccentList"/>
    <dgm:cxn modelId="{08366075-1599-46DB-93DE-3E0FFC81E389}" type="presParOf" srcId="{BB133972-2DA9-415D-AC9D-0A4C1DDDE5C4}" destId="{3ACFCBA5-7B5B-499D-B008-580C23DE3E1A}" srcOrd="0" destOrd="0" presId="urn:microsoft.com/office/officeart/2008/layout/SquareAccentList"/>
    <dgm:cxn modelId="{0EB7BE93-0BF1-4011-83E7-E21BC815BE5D}" type="presParOf" srcId="{BB133972-2DA9-415D-AC9D-0A4C1DDDE5C4}" destId="{D732CF02-EC3A-4018-993F-B40256A7DC67}" srcOrd="1" destOrd="0" presId="urn:microsoft.com/office/officeart/2008/layout/SquareAccentList"/>
    <dgm:cxn modelId="{1B1BFBDC-0945-46BC-BC79-916C9D567DB5}" type="presParOf" srcId="{C37FD3E1-35B9-4471-848D-247B988376EF}" destId="{1C8D09AE-74BB-47D5-840A-72972797F55D}" srcOrd="3" destOrd="0" presId="urn:microsoft.com/office/officeart/2008/layout/SquareAccentList"/>
    <dgm:cxn modelId="{D67F0B6B-2D56-4337-A6B8-443C28110ACB}" type="presParOf" srcId="{1C8D09AE-74BB-47D5-840A-72972797F55D}" destId="{7F46F93F-5FBA-43CC-9AD0-DE92EDB00001}" srcOrd="0" destOrd="0" presId="urn:microsoft.com/office/officeart/2008/layout/SquareAccentList"/>
    <dgm:cxn modelId="{C856753C-51D4-4BF5-9962-E58A7A4C71EE}" type="presParOf" srcId="{1C8D09AE-74BB-47D5-840A-72972797F55D}" destId="{681145E6-E28C-47FA-9CD0-6280B4F31220}" srcOrd="1" destOrd="0" presId="urn:microsoft.com/office/officeart/2008/layout/SquareAccentList"/>
    <dgm:cxn modelId="{8C199975-B24C-4F00-894C-10762A6639E9}" type="presParOf" srcId="{C37FD3E1-35B9-4471-848D-247B988376EF}" destId="{1D667E89-F3B2-4D68-A32D-EC37EACB8FC1}" srcOrd="4" destOrd="0" presId="urn:microsoft.com/office/officeart/2008/layout/SquareAccentList"/>
    <dgm:cxn modelId="{99BC1DC9-952F-470B-9944-8C8EC95B828D}" type="presParOf" srcId="{1D667E89-F3B2-4D68-A32D-EC37EACB8FC1}" destId="{F3563163-3291-4B51-A50E-451CF3CDF4ED}" srcOrd="0" destOrd="0" presId="urn:microsoft.com/office/officeart/2008/layout/SquareAccentList"/>
    <dgm:cxn modelId="{5D94E7F4-B061-48FA-B043-A7C657B38C04}" type="presParOf" srcId="{1D667E89-F3B2-4D68-A32D-EC37EACB8FC1}" destId="{ECE285CC-51A7-43D9-A686-E6B57A7EF8AF}" srcOrd="1" destOrd="0" presId="urn:microsoft.com/office/officeart/2008/layout/SquareAccentList"/>
    <dgm:cxn modelId="{E4D8D490-362E-4EA4-B6FF-0716A9EF2612}" type="presParOf" srcId="{C37FD3E1-35B9-4471-848D-247B988376EF}" destId="{E8BA3C10-8FEA-426E-B634-CF483063D5C2}" srcOrd="5" destOrd="0" presId="urn:microsoft.com/office/officeart/2008/layout/SquareAccentList"/>
    <dgm:cxn modelId="{CC339323-16EF-44B3-8FB9-39221BBE204E}" type="presParOf" srcId="{E8BA3C10-8FEA-426E-B634-CF483063D5C2}" destId="{FF0C0AB5-ADD3-40A6-AE92-F41F2A03FB4A}" srcOrd="0" destOrd="0" presId="urn:microsoft.com/office/officeart/2008/layout/SquareAccentList"/>
    <dgm:cxn modelId="{D4C3432C-1A6B-4C7D-BDA2-DB31D3E4DBC5}" type="presParOf" srcId="{E8BA3C10-8FEA-426E-B634-CF483063D5C2}" destId="{75785EFE-69BF-4F40-9FD5-309176079E0B}" srcOrd="1" destOrd="0" presId="urn:microsoft.com/office/officeart/2008/layout/SquareAccentList"/>
    <dgm:cxn modelId="{090025F0-EED5-4749-B271-9C74C6D50C1D}" type="presParOf" srcId="{C37FD3E1-35B9-4471-848D-247B988376EF}" destId="{7137C5C3-3B7A-4BDC-946C-E7AFB4DA75E2}" srcOrd="6" destOrd="0" presId="urn:microsoft.com/office/officeart/2008/layout/SquareAccentList"/>
    <dgm:cxn modelId="{2BFFF1B2-8139-4242-BA6B-B39CA034AD6B}" type="presParOf" srcId="{7137C5C3-3B7A-4BDC-946C-E7AFB4DA75E2}" destId="{56A4DB55-040B-49F7-833C-8698C28B1204}" srcOrd="0" destOrd="0" presId="urn:microsoft.com/office/officeart/2008/layout/SquareAccentList"/>
    <dgm:cxn modelId="{D4CC2C95-BA27-4F7A-9AD7-ACABEB428D01}" type="presParOf" srcId="{7137C5C3-3B7A-4BDC-946C-E7AFB4DA75E2}" destId="{69B10ECD-8928-455E-BC85-6D7873001219}" srcOrd="1" destOrd="0" presId="urn:microsoft.com/office/officeart/2008/layout/SquareAccentList"/>
    <dgm:cxn modelId="{19A32752-22EB-4DB5-AB41-B77B7098E157}" type="presParOf" srcId="{D7D8D6F5-987C-4C4D-A69F-B0DB29731A82}" destId="{4BA2F36F-1515-4127-8AA1-A0D3E44E397E}" srcOrd="2" destOrd="0" presId="urn:microsoft.com/office/officeart/2008/layout/SquareAccentList"/>
    <dgm:cxn modelId="{7979D920-ADAC-4E75-9BF7-A37210E35449}" type="presParOf" srcId="{4BA2F36F-1515-4127-8AA1-A0D3E44E397E}" destId="{BB62CF41-14CB-4D2D-AF8B-D2DE8F1F49EA}" srcOrd="0" destOrd="0" presId="urn:microsoft.com/office/officeart/2008/layout/SquareAccentList"/>
    <dgm:cxn modelId="{D653A0C3-3873-436E-A9A3-2BA353FC038A}" type="presParOf" srcId="{BB62CF41-14CB-4D2D-AF8B-D2DE8F1F49EA}" destId="{63D456F2-591F-4969-B9F4-161A0BBCDBC1}" srcOrd="0" destOrd="0" presId="urn:microsoft.com/office/officeart/2008/layout/SquareAccentList"/>
    <dgm:cxn modelId="{CB90E8F3-F0F5-4F19-9616-48E127D81809}" type="presParOf" srcId="{BB62CF41-14CB-4D2D-AF8B-D2DE8F1F49EA}" destId="{0FC0B5C0-2243-4199-B7E8-F8D160BF540B}" srcOrd="1" destOrd="0" presId="urn:microsoft.com/office/officeart/2008/layout/SquareAccentList"/>
    <dgm:cxn modelId="{40D32724-D386-4663-834F-C1C27E2EE9C5}" type="presParOf" srcId="{BB62CF41-14CB-4D2D-AF8B-D2DE8F1F49EA}" destId="{4199034E-BEB0-47FB-96DB-E55BD8C7B342}" srcOrd="2" destOrd="0" presId="urn:microsoft.com/office/officeart/2008/layout/SquareAccentList"/>
    <dgm:cxn modelId="{44ADE19C-F064-4245-8347-6A5BCA4248BC}" type="presParOf" srcId="{4BA2F36F-1515-4127-8AA1-A0D3E44E397E}" destId="{783B8F47-8F33-4611-8A7A-43E3AE40B857}" srcOrd="1" destOrd="0" presId="urn:microsoft.com/office/officeart/2008/layout/SquareAccentList"/>
    <dgm:cxn modelId="{4B72B421-CD26-423F-8C13-E0E50A587EA6}" type="presParOf" srcId="{783B8F47-8F33-4611-8A7A-43E3AE40B857}" destId="{A0877CA5-2C67-4CEA-B9FA-E8AC120D70F3}" srcOrd="0" destOrd="0" presId="urn:microsoft.com/office/officeart/2008/layout/SquareAccentList"/>
    <dgm:cxn modelId="{2319BA5B-A5AB-4946-B022-57079C0C563D}" type="presParOf" srcId="{A0877CA5-2C67-4CEA-B9FA-E8AC120D70F3}" destId="{9D5208D0-AC7B-402E-81AF-751F45C858E8}" srcOrd="0" destOrd="0" presId="urn:microsoft.com/office/officeart/2008/layout/SquareAccentList"/>
    <dgm:cxn modelId="{F1BAC649-BF89-4FEC-B7BD-D5BEEC0D1310}" type="presParOf" srcId="{A0877CA5-2C67-4CEA-B9FA-E8AC120D70F3}" destId="{719974FD-FC1E-4BED-B6E2-92FD44B161BB}" srcOrd="1" destOrd="0" presId="urn:microsoft.com/office/officeart/2008/layout/SquareAccentList"/>
    <dgm:cxn modelId="{8CE1625C-C95D-4273-9457-E747F5425EAC}" type="presParOf" srcId="{783B8F47-8F33-4611-8A7A-43E3AE40B857}" destId="{6E307E4B-526F-41D5-92EA-C53594F37962}" srcOrd="1" destOrd="0" presId="urn:microsoft.com/office/officeart/2008/layout/SquareAccentList"/>
    <dgm:cxn modelId="{DCD66C2A-055F-4BC9-92CE-B76C5723225A}" type="presParOf" srcId="{6E307E4B-526F-41D5-92EA-C53594F37962}" destId="{544C1AF8-7380-4623-A1AF-A1902BFEB1EB}" srcOrd="0" destOrd="0" presId="urn:microsoft.com/office/officeart/2008/layout/SquareAccentList"/>
    <dgm:cxn modelId="{6529ACE9-24DE-4D8A-A34A-0BB9C2F001ED}" type="presParOf" srcId="{6E307E4B-526F-41D5-92EA-C53594F37962}" destId="{FCFC91ED-952A-4D23-9431-12F98CFC5882}" srcOrd="1" destOrd="0" presId="urn:microsoft.com/office/officeart/2008/layout/SquareAccentList"/>
    <dgm:cxn modelId="{E2FE8464-AD77-4AE1-8793-80B692BF0584}" type="presParOf" srcId="{783B8F47-8F33-4611-8A7A-43E3AE40B857}" destId="{18E3E578-F022-430E-B713-FC9519D5AF06}" srcOrd="2" destOrd="0" presId="urn:microsoft.com/office/officeart/2008/layout/SquareAccentList"/>
    <dgm:cxn modelId="{80BBBB03-D019-4B30-82D5-B8E86A64D397}" type="presParOf" srcId="{18E3E578-F022-430E-B713-FC9519D5AF06}" destId="{D8DE6079-4B60-45CE-8706-5E51E46B4712}" srcOrd="0" destOrd="0" presId="urn:microsoft.com/office/officeart/2008/layout/SquareAccentList"/>
    <dgm:cxn modelId="{2B3A0D37-120A-47AF-998C-B28AD0C4212F}" type="presParOf" srcId="{18E3E578-F022-430E-B713-FC9519D5AF06}" destId="{DE3A745E-7145-47AF-AD30-8634F80F53B7}" srcOrd="1" destOrd="0" presId="urn:microsoft.com/office/officeart/2008/layout/SquareAccentList"/>
    <dgm:cxn modelId="{846D584A-4522-418E-BB92-046148676C38}" type="presParOf" srcId="{783B8F47-8F33-4611-8A7A-43E3AE40B857}" destId="{258956E0-BCFB-465B-BB86-C025C4D7B457}" srcOrd="3" destOrd="0" presId="urn:microsoft.com/office/officeart/2008/layout/SquareAccentList"/>
    <dgm:cxn modelId="{08BDBCB5-3939-42E7-987D-13184F5BCD65}" type="presParOf" srcId="{258956E0-BCFB-465B-BB86-C025C4D7B457}" destId="{B8BFE9EA-334A-49B8-AF76-5D66C3DACB18}" srcOrd="0" destOrd="0" presId="urn:microsoft.com/office/officeart/2008/layout/SquareAccentList"/>
    <dgm:cxn modelId="{698AE944-6BE9-4903-A4DA-BCF9CD01F3DB}" type="presParOf" srcId="{258956E0-BCFB-465B-BB86-C025C4D7B457}" destId="{5B37DB6B-10E8-4AD2-843B-D16A52C3981D}" srcOrd="1" destOrd="0" presId="urn:microsoft.com/office/officeart/2008/layout/SquareAccentList"/>
    <dgm:cxn modelId="{11F7ACBA-5B43-4E81-B426-2AA76B892E21}" type="presParOf" srcId="{783B8F47-8F33-4611-8A7A-43E3AE40B857}" destId="{4EE5B205-FBE3-4D4B-A593-F4B1796FB5B5}" srcOrd="4" destOrd="0" presId="urn:microsoft.com/office/officeart/2008/layout/SquareAccentList"/>
    <dgm:cxn modelId="{4113384D-174E-4405-84F1-BA8CE31BB780}" type="presParOf" srcId="{4EE5B205-FBE3-4D4B-A593-F4B1796FB5B5}" destId="{77D17142-EE7D-423A-A5E0-48E9DB4354DC}" srcOrd="0" destOrd="0" presId="urn:microsoft.com/office/officeart/2008/layout/SquareAccentList"/>
    <dgm:cxn modelId="{5162FA72-D43A-4A27-A7E9-87BF4C8E6138}" type="presParOf" srcId="{4EE5B205-FBE3-4D4B-A593-F4B1796FB5B5}" destId="{29BFD556-0F36-471C-9912-15B84AF6157D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48D386-0B3E-4A9F-B7F8-F663CE04E8E8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A96E5EA-AA31-4260-A4A6-198E85ECFA5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ru-RU" sz="1800" b="1" dirty="0">
              <a:latin typeface="Verdana" panose="020B0604030504040204" pitchFamily="34" charset="0"/>
              <a:ea typeface="Verdana" panose="020B0604030504040204" pitchFamily="34" charset="0"/>
            </a:rPr>
            <a:t>Доступность</a:t>
          </a:r>
        </a:p>
      </dgm:t>
    </dgm:pt>
    <dgm:pt modelId="{25827E49-5A2C-4CD4-AC6C-4B8B19A25C44}" type="parTrans" cxnId="{41DCC4A3-3E6C-44CE-B198-5132B1BA2D43}">
      <dgm:prSet/>
      <dgm:spPr/>
      <dgm:t>
        <a:bodyPr/>
        <a:lstStyle/>
        <a:p>
          <a:endParaRPr lang="ru-RU"/>
        </a:p>
      </dgm:t>
    </dgm:pt>
    <dgm:pt modelId="{B20DF3D3-6B59-4AD8-955E-D30758212184}" type="sibTrans" cxnId="{41DCC4A3-3E6C-44CE-B198-5132B1BA2D43}">
      <dgm:prSet/>
      <dgm:spPr/>
      <dgm:t>
        <a:bodyPr/>
        <a:lstStyle/>
        <a:p>
          <a:endParaRPr lang="ru-RU"/>
        </a:p>
      </dgm:t>
    </dgm:pt>
    <dgm:pt modelId="{4073CAC3-7084-46DE-92F6-4B14EA013BB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ru-RU" sz="1800" dirty="0">
              <a:effectLst/>
              <a:latin typeface="Verdana" panose="020B0604030504040204" pitchFamily="34" charset="0"/>
              <a:ea typeface="Verdana" panose="020B0604030504040204" pitchFamily="34" charset="0"/>
            </a:rPr>
            <a:t>Доступная материально-техническая база (здание, помещения, навигация, комфортность, цифровые сервисы, график работы, предоставление услуг по принципу «одного окна»)</a:t>
          </a:r>
          <a:endParaRPr lang="ru-RU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0FA14325-8263-40B9-B821-DA17AA4E6E3E}" type="parTrans" cxnId="{529B15AB-B710-4D8D-808D-4318725E80B2}">
      <dgm:prSet/>
      <dgm:spPr/>
      <dgm:t>
        <a:bodyPr/>
        <a:lstStyle/>
        <a:p>
          <a:endParaRPr lang="ru-RU"/>
        </a:p>
      </dgm:t>
    </dgm:pt>
    <dgm:pt modelId="{76252791-2A64-4FCD-91FA-8766B7E18F65}" type="sibTrans" cxnId="{529B15AB-B710-4D8D-808D-4318725E80B2}">
      <dgm:prSet/>
      <dgm:spPr/>
      <dgm:t>
        <a:bodyPr/>
        <a:lstStyle/>
        <a:p>
          <a:endParaRPr lang="ru-RU"/>
        </a:p>
      </dgm:t>
    </dgm:pt>
    <dgm:pt modelId="{649B126F-3EF2-4BE1-BC4F-E0AF76C2038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ru-RU" sz="1800" b="1" dirty="0">
              <a:latin typeface="Verdana" panose="020B0604030504040204" pitchFamily="34" charset="0"/>
              <a:ea typeface="Verdana" panose="020B0604030504040204" pitchFamily="34" charset="0"/>
            </a:rPr>
            <a:t>Качество</a:t>
          </a:r>
        </a:p>
      </dgm:t>
    </dgm:pt>
    <dgm:pt modelId="{54221AA5-9008-43F7-852A-F54043FAC0CE}" type="parTrans" cxnId="{5D5681CC-C9BE-4FC1-B270-F9494CE71860}">
      <dgm:prSet/>
      <dgm:spPr/>
      <dgm:t>
        <a:bodyPr/>
        <a:lstStyle/>
        <a:p>
          <a:endParaRPr lang="ru-RU"/>
        </a:p>
      </dgm:t>
    </dgm:pt>
    <dgm:pt modelId="{5602911D-2C10-4605-825D-7399025FB092}" type="sibTrans" cxnId="{5D5681CC-C9BE-4FC1-B270-F9494CE71860}">
      <dgm:prSet/>
      <dgm:spPr/>
      <dgm:t>
        <a:bodyPr/>
        <a:lstStyle/>
        <a:p>
          <a:endParaRPr lang="ru-RU"/>
        </a:p>
      </dgm:t>
    </dgm:pt>
    <dgm:pt modelId="{6CDBF7B3-D60D-46AD-BEEB-08216F37860B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ru-RU" sz="1800" dirty="0">
              <a:effectLst/>
              <a:latin typeface="Verdana" panose="020B0604030504040204" pitchFamily="34" charset="0"/>
              <a:ea typeface="Verdana" panose="020B0604030504040204" pitchFamily="34" charset="0"/>
            </a:rPr>
            <a:t>Работа персонала ЦЗН</a:t>
          </a:r>
          <a:endParaRPr lang="ru-RU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99B29CFF-6D3E-4692-8ADD-A0E54EB45B4D}" type="parTrans" cxnId="{2C4CA868-1B3B-4343-B26D-B389FA65772C}">
      <dgm:prSet/>
      <dgm:spPr/>
      <dgm:t>
        <a:bodyPr/>
        <a:lstStyle/>
        <a:p>
          <a:endParaRPr lang="ru-RU"/>
        </a:p>
      </dgm:t>
    </dgm:pt>
    <dgm:pt modelId="{945CE44A-70CB-4D41-9A90-6833D9D35968}" type="sibTrans" cxnId="{2C4CA868-1B3B-4343-B26D-B389FA65772C}">
      <dgm:prSet/>
      <dgm:spPr/>
      <dgm:t>
        <a:bodyPr/>
        <a:lstStyle/>
        <a:p>
          <a:endParaRPr lang="ru-RU"/>
        </a:p>
      </dgm:t>
    </dgm:pt>
    <dgm:pt modelId="{1098FF03-D03D-4853-853A-7E357D8A2278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>
              <a:latin typeface="Verdana" panose="020B0604030504040204" pitchFamily="34" charset="0"/>
              <a:ea typeface="Verdana" panose="020B0604030504040204" pitchFamily="34" charset="0"/>
            </a:rPr>
            <a:t>Результат</a:t>
          </a:r>
        </a:p>
      </dgm:t>
    </dgm:pt>
    <dgm:pt modelId="{62150C33-CF3D-4FBE-A4BC-7F01AA4139D8}" type="parTrans" cxnId="{0DA94724-006F-4924-822F-AB45184A4AEC}">
      <dgm:prSet/>
      <dgm:spPr/>
      <dgm:t>
        <a:bodyPr/>
        <a:lstStyle/>
        <a:p>
          <a:endParaRPr lang="ru-RU"/>
        </a:p>
      </dgm:t>
    </dgm:pt>
    <dgm:pt modelId="{08401F0C-45A8-4982-A192-4B98B01D3E3D}" type="sibTrans" cxnId="{0DA94724-006F-4924-822F-AB45184A4AEC}">
      <dgm:prSet/>
      <dgm:spPr/>
      <dgm:t>
        <a:bodyPr/>
        <a:lstStyle/>
        <a:p>
          <a:endParaRPr lang="ru-RU"/>
        </a:p>
      </dgm:t>
    </dgm:pt>
    <dgm:pt modelId="{1E29D1BA-EE7B-4D6E-8381-7935E134509C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>
              <a:effectLst/>
              <a:latin typeface="Verdana" panose="020B0604030504040204" pitchFamily="34" charset="0"/>
              <a:ea typeface="Verdana" panose="020B0604030504040204" pitchFamily="34" charset="0"/>
            </a:rPr>
            <a:t>Уровень трудоустройства (%, установлен Минтруда России)</a:t>
          </a:r>
          <a:endParaRPr lang="ru-RU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3B4BC676-3C5F-41E7-ADC5-5F0BA8718AB7}" type="parTrans" cxnId="{795F5352-86F3-4020-B60E-B8224AC5C870}">
      <dgm:prSet/>
      <dgm:spPr/>
      <dgm:t>
        <a:bodyPr/>
        <a:lstStyle/>
        <a:p>
          <a:endParaRPr lang="ru-RU"/>
        </a:p>
      </dgm:t>
    </dgm:pt>
    <dgm:pt modelId="{6ABF1F8A-0B38-4221-BC54-1B0C1420413B}" type="sibTrans" cxnId="{795F5352-86F3-4020-B60E-B8224AC5C870}">
      <dgm:prSet/>
      <dgm:spPr/>
      <dgm:t>
        <a:bodyPr/>
        <a:lstStyle/>
        <a:p>
          <a:endParaRPr lang="ru-RU"/>
        </a:p>
      </dgm:t>
    </dgm:pt>
    <dgm:pt modelId="{E800D456-84E5-48D3-B0B5-C6A1A1A5764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>
              <a:effectLst/>
              <a:latin typeface="Verdana" panose="020B0604030504040204" pitchFamily="34" charset="0"/>
              <a:ea typeface="Verdana" panose="020B0604030504040204" pitchFamily="34" charset="0"/>
            </a:rPr>
            <a:t>Период поиска работы (4 мес.)</a:t>
          </a:r>
          <a:endParaRPr lang="ru-RU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C3E4230-8072-4449-B885-86B6E66B5C88}" type="parTrans" cxnId="{430B73C5-E806-4FBF-B85D-03CBF4F3DFF0}">
      <dgm:prSet/>
      <dgm:spPr/>
      <dgm:t>
        <a:bodyPr/>
        <a:lstStyle/>
        <a:p>
          <a:endParaRPr lang="ru-RU"/>
        </a:p>
      </dgm:t>
    </dgm:pt>
    <dgm:pt modelId="{3647BEE8-5FEE-4D53-B5CF-93430F852B6B}" type="sibTrans" cxnId="{430B73C5-E806-4FBF-B85D-03CBF4F3DFF0}">
      <dgm:prSet/>
      <dgm:spPr/>
      <dgm:t>
        <a:bodyPr/>
        <a:lstStyle/>
        <a:p>
          <a:endParaRPr lang="ru-RU"/>
        </a:p>
      </dgm:t>
    </dgm:pt>
    <dgm:pt modelId="{F9E3E900-EE42-4414-984E-E44B7F51035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l"/>
          <a:r>
            <a:rPr lang="ru-RU" sz="1800" b="1" dirty="0">
              <a:latin typeface="Verdana" panose="020B0604030504040204" pitchFamily="34" charset="0"/>
              <a:ea typeface="Verdana" panose="020B0604030504040204" pitchFamily="34" charset="0"/>
            </a:rPr>
            <a:t>Удовлетворенность</a:t>
          </a:r>
        </a:p>
        <a:p>
          <a:pPr algn="l"/>
          <a:r>
            <a:rPr lang="ru-RU" sz="18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· Р</a:t>
          </a:r>
          <a:r>
            <a:rPr lang="ru-RU" sz="1800" dirty="0">
              <a:effectLst/>
              <a:latin typeface="Verdana" panose="020B0604030504040204" pitchFamily="34" charset="0"/>
              <a:ea typeface="Verdana" panose="020B0604030504040204" pitchFamily="34" charset="0"/>
            </a:rPr>
            <a:t>екомендации родственникам или знакомым</a:t>
          </a:r>
        </a:p>
        <a:p>
          <a:pPr algn="r"/>
          <a:r>
            <a:rPr lang="ru-RU" sz="1800" i="1" dirty="0">
              <a:effectLst/>
              <a:latin typeface="Verdana" panose="020B0604030504040204" pitchFamily="34" charset="0"/>
              <a:ea typeface="Verdana" panose="020B0604030504040204" pitchFamily="34" charset="0"/>
            </a:rPr>
            <a:t>80% рекомендовавших</a:t>
          </a:r>
          <a:endParaRPr lang="ru-RU" sz="1800" i="1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D92A9372-DB2F-4828-A37F-F906CE871C9A}" type="parTrans" cxnId="{88632335-DE99-4948-98D7-5C9ABB72ECC4}">
      <dgm:prSet/>
      <dgm:spPr/>
      <dgm:t>
        <a:bodyPr/>
        <a:lstStyle/>
        <a:p>
          <a:endParaRPr lang="ru-RU"/>
        </a:p>
      </dgm:t>
    </dgm:pt>
    <dgm:pt modelId="{06E1C3E8-A09F-4BFA-B403-7D42CB9F8494}" type="sibTrans" cxnId="{88632335-DE99-4948-98D7-5C9ABB72ECC4}">
      <dgm:prSet/>
      <dgm:spPr/>
      <dgm:t>
        <a:bodyPr/>
        <a:lstStyle/>
        <a:p>
          <a:endParaRPr lang="ru-RU"/>
        </a:p>
      </dgm:t>
    </dgm:pt>
    <dgm:pt modelId="{DBA91D27-D134-473D-9D6A-8DB42D9C800F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dirty="0">
              <a:effectLst/>
              <a:latin typeface="Verdana" panose="020B0604030504040204" pitchFamily="34" charset="0"/>
              <a:ea typeface="Verdana" panose="020B0604030504040204" pitchFamily="34" charset="0"/>
            </a:rPr>
            <a:t>Охват профилированием (100%)</a:t>
          </a:r>
          <a:endParaRPr lang="ru-RU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E22C51D3-A12F-44F5-9251-6A8A8DF44C9D}" type="parTrans" cxnId="{82BB21C2-673F-4FB9-BE64-CB2547ACAAA8}">
      <dgm:prSet/>
      <dgm:spPr/>
      <dgm:t>
        <a:bodyPr/>
        <a:lstStyle/>
        <a:p>
          <a:endParaRPr lang="ru-RU"/>
        </a:p>
      </dgm:t>
    </dgm:pt>
    <dgm:pt modelId="{2597C427-2FD2-43BE-9397-F8C0FAF5BFCE}" type="sibTrans" cxnId="{82BB21C2-673F-4FB9-BE64-CB2547ACAAA8}">
      <dgm:prSet/>
      <dgm:spPr/>
      <dgm:t>
        <a:bodyPr/>
        <a:lstStyle/>
        <a:p>
          <a:endParaRPr lang="ru-RU"/>
        </a:p>
      </dgm:t>
    </dgm:pt>
    <dgm:pt modelId="{1291CE2A-39A2-4C22-AED2-F96A05C1EF11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r"/>
          <a:r>
            <a:rPr lang="ru-RU" sz="1800" i="1" dirty="0">
              <a:latin typeface="Verdana" panose="020B0604030504040204" pitchFamily="34" charset="0"/>
              <a:ea typeface="Verdana" panose="020B0604030504040204" pitchFamily="34" charset="0"/>
            </a:rPr>
            <a:t>80% считающих «удобно»</a:t>
          </a:r>
          <a:endParaRPr lang="ru-RU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5EF474B-4F73-4698-96BB-69DC10F9C000}" type="parTrans" cxnId="{831C43D8-F4B4-4BCD-9966-C3AECA23FE3B}">
      <dgm:prSet/>
      <dgm:spPr/>
      <dgm:t>
        <a:bodyPr/>
        <a:lstStyle/>
        <a:p>
          <a:endParaRPr lang="ru-RU"/>
        </a:p>
      </dgm:t>
    </dgm:pt>
    <dgm:pt modelId="{166DF5AD-976C-47B0-B348-75325D784EE8}" type="sibTrans" cxnId="{831C43D8-F4B4-4BCD-9966-C3AECA23FE3B}">
      <dgm:prSet/>
      <dgm:spPr/>
      <dgm:t>
        <a:bodyPr/>
        <a:lstStyle/>
        <a:p>
          <a:endParaRPr lang="ru-RU"/>
        </a:p>
      </dgm:t>
    </dgm:pt>
    <dgm:pt modelId="{B76AA894-BD5E-48E8-B49C-230113564746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r"/>
          <a:r>
            <a:rPr lang="ru-RU" sz="1800" i="1" dirty="0">
              <a:latin typeface="Verdana" panose="020B0604030504040204" pitchFamily="34" charset="0"/>
              <a:ea typeface="Verdana" panose="020B0604030504040204" pitchFamily="34" charset="0"/>
            </a:rPr>
            <a:t>61% удовлетворенных клиентов в 2021 г.</a:t>
          </a:r>
        </a:p>
      </dgm:t>
    </dgm:pt>
    <dgm:pt modelId="{C2D297CF-D555-438E-8624-AF47158110FF}" type="parTrans" cxnId="{AD6B46C9-D37D-4225-B31A-E23E1085ED7F}">
      <dgm:prSet/>
      <dgm:spPr/>
      <dgm:t>
        <a:bodyPr/>
        <a:lstStyle/>
        <a:p>
          <a:endParaRPr lang="ru-RU"/>
        </a:p>
      </dgm:t>
    </dgm:pt>
    <dgm:pt modelId="{B38E5CD8-FB57-4A08-B23D-DFE62DDA7BB0}" type="sibTrans" cxnId="{AD6B46C9-D37D-4225-B31A-E23E1085ED7F}">
      <dgm:prSet/>
      <dgm:spPr/>
      <dgm:t>
        <a:bodyPr/>
        <a:lstStyle/>
        <a:p>
          <a:endParaRPr lang="ru-RU"/>
        </a:p>
      </dgm:t>
    </dgm:pt>
    <dgm:pt modelId="{BB1C1E06-C726-40D3-BA52-0031DB3D1D93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r"/>
          <a:r>
            <a:rPr lang="ru-RU" sz="1800" i="1" dirty="0">
              <a:latin typeface="Verdana" panose="020B0604030504040204" pitchFamily="34" charset="0"/>
              <a:ea typeface="Verdana" panose="020B0604030504040204" pitchFamily="34" charset="0"/>
            </a:rPr>
            <a:t>65% удовлетворенных клиентов в 2022 г.</a:t>
          </a:r>
        </a:p>
      </dgm:t>
    </dgm:pt>
    <dgm:pt modelId="{FB22D9D5-8159-4259-8D28-101754A8A0D7}" type="parTrans" cxnId="{6324EB53-1A61-4A18-902E-DC12703250C3}">
      <dgm:prSet/>
      <dgm:spPr/>
      <dgm:t>
        <a:bodyPr/>
        <a:lstStyle/>
        <a:p>
          <a:endParaRPr lang="ru-RU"/>
        </a:p>
      </dgm:t>
    </dgm:pt>
    <dgm:pt modelId="{CED9840A-D3AB-4C3A-81B3-43289411889A}" type="sibTrans" cxnId="{6324EB53-1A61-4A18-902E-DC12703250C3}">
      <dgm:prSet/>
      <dgm:spPr/>
      <dgm:t>
        <a:bodyPr/>
        <a:lstStyle/>
        <a:p>
          <a:endParaRPr lang="ru-RU"/>
        </a:p>
      </dgm:t>
    </dgm:pt>
    <dgm:pt modelId="{030A5082-9BD3-4FB1-8C6A-39A031648A1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pPr algn="r"/>
          <a:r>
            <a:rPr lang="ru-RU" sz="1800" i="1" dirty="0">
              <a:latin typeface="Verdana" panose="020B0604030504040204" pitchFamily="34" charset="0"/>
              <a:ea typeface="Verdana" panose="020B0604030504040204" pitchFamily="34" charset="0"/>
            </a:rPr>
            <a:t>и т.д.</a:t>
          </a:r>
        </a:p>
      </dgm:t>
    </dgm:pt>
    <dgm:pt modelId="{91CEA984-420C-4680-947B-561851E00F16}" type="parTrans" cxnId="{708C74C6-9BB8-4700-870D-799D31D802DA}">
      <dgm:prSet/>
      <dgm:spPr/>
      <dgm:t>
        <a:bodyPr/>
        <a:lstStyle/>
        <a:p>
          <a:endParaRPr lang="ru-RU"/>
        </a:p>
      </dgm:t>
    </dgm:pt>
    <dgm:pt modelId="{CEB48D8D-36CB-4084-B82D-7177FAF2460F}" type="sibTrans" cxnId="{708C74C6-9BB8-4700-870D-799D31D802DA}">
      <dgm:prSet/>
      <dgm:spPr/>
      <dgm:t>
        <a:bodyPr/>
        <a:lstStyle/>
        <a:p>
          <a:endParaRPr lang="ru-RU"/>
        </a:p>
      </dgm:t>
    </dgm:pt>
    <dgm:pt modelId="{D6A19FA3-4B86-424E-B74A-F446593BDF28}" type="pres">
      <dgm:prSet presAssocID="{5D48D386-0B3E-4A9F-B7F8-F663CE04E8E8}" presName="linear" presStyleCnt="0">
        <dgm:presLayoutVars>
          <dgm:dir/>
          <dgm:resizeHandles val="exact"/>
        </dgm:presLayoutVars>
      </dgm:prSet>
      <dgm:spPr/>
    </dgm:pt>
    <dgm:pt modelId="{48A658D0-6474-43F2-B08C-BF0154239549}" type="pres">
      <dgm:prSet presAssocID="{BA96E5EA-AA31-4260-A4A6-198E85ECFA50}" presName="comp" presStyleCnt="0"/>
      <dgm:spPr/>
    </dgm:pt>
    <dgm:pt modelId="{09BB49D1-BE91-4814-815D-68C81B1F6FE4}" type="pres">
      <dgm:prSet presAssocID="{BA96E5EA-AA31-4260-A4A6-198E85ECFA50}" presName="box" presStyleLbl="node1" presStyleIdx="0" presStyleCnt="4"/>
      <dgm:spPr/>
    </dgm:pt>
    <dgm:pt modelId="{CF4F726D-DD94-494E-ABA1-DE3FB7B20442}" type="pres">
      <dgm:prSet presAssocID="{BA96E5EA-AA31-4260-A4A6-198E85ECFA50}" presName="img" presStyleLbl="fgImgPlac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</dgm:spPr>
    </dgm:pt>
    <dgm:pt modelId="{E46AAAA3-744E-42BD-95C7-AB17B710C3D4}" type="pres">
      <dgm:prSet presAssocID="{BA96E5EA-AA31-4260-A4A6-198E85ECFA50}" presName="text" presStyleLbl="node1" presStyleIdx="0" presStyleCnt="4">
        <dgm:presLayoutVars>
          <dgm:bulletEnabled val="1"/>
        </dgm:presLayoutVars>
      </dgm:prSet>
      <dgm:spPr/>
    </dgm:pt>
    <dgm:pt modelId="{6EC3B63B-F997-4A13-9BEC-94BBB5F0CB75}" type="pres">
      <dgm:prSet presAssocID="{B20DF3D3-6B59-4AD8-955E-D30758212184}" presName="spacer" presStyleCnt="0"/>
      <dgm:spPr/>
    </dgm:pt>
    <dgm:pt modelId="{6EE420D0-9184-4C39-A5FC-80F5BD784795}" type="pres">
      <dgm:prSet presAssocID="{649B126F-3EF2-4BE1-BC4F-E0AF76C20385}" presName="comp" presStyleCnt="0"/>
      <dgm:spPr/>
    </dgm:pt>
    <dgm:pt modelId="{61B2D708-49EA-4350-8FD9-9EE1D7819255}" type="pres">
      <dgm:prSet presAssocID="{649B126F-3EF2-4BE1-BC4F-E0AF76C20385}" presName="box" presStyleLbl="node1" presStyleIdx="1" presStyleCnt="4" custLinFactNeighborY="607"/>
      <dgm:spPr/>
    </dgm:pt>
    <dgm:pt modelId="{E36C8694-7477-47E7-A479-D34EDFBCE070}" type="pres">
      <dgm:prSet presAssocID="{649B126F-3EF2-4BE1-BC4F-E0AF76C20385}" presName="img" presStyleLbl="fgImgPlac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</dgm:spPr>
    </dgm:pt>
    <dgm:pt modelId="{85EC4D36-7EAB-4AE8-8100-96501B91D0AA}" type="pres">
      <dgm:prSet presAssocID="{649B126F-3EF2-4BE1-BC4F-E0AF76C20385}" presName="text" presStyleLbl="node1" presStyleIdx="1" presStyleCnt="4">
        <dgm:presLayoutVars>
          <dgm:bulletEnabled val="1"/>
        </dgm:presLayoutVars>
      </dgm:prSet>
      <dgm:spPr/>
    </dgm:pt>
    <dgm:pt modelId="{2009C378-CAD4-42B2-8BB6-ED4D5A51802E}" type="pres">
      <dgm:prSet presAssocID="{5602911D-2C10-4605-825D-7399025FB092}" presName="spacer" presStyleCnt="0"/>
      <dgm:spPr/>
    </dgm:pt>
    <dgm:pt modelId="{0C90393F-3F6B-47A1-8935-A9B9015D6F83}" type="pres">
      <dgm:prSet presAssocID="{1098FF03-D03D-4853-853A-7E357D8A2278}" presName="comp" presStyleCnt="0"/>
      <dgm:spPr/>
    </dgm:pt>
    <dgm:pt modelId="{EA7D9D86-861F-48DB-95C9-728FBAE16BEA}" type="pres">
      <dgm:prSet presAssocID="{1098FF03-D03D-4853-853A-7E357D8A2278}" presName="box" presStyleLbl="node1" presStyleIdx="2" presStyleCnt="4"/>
      <dgm:spPr/>
    </dgm:pt>
    <dgm:pt modelId="{3A28D29B-CA46-45EF-8AAF-CDB4768934D0}" type="pres">
      <dgm:prSet presAssocID="{1098FF03-D03D-4853-853A-7E357D8A2278}" presName="img" presStyleLbl="fgImgPlac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14000" b="-14000"/>
          </a:stretch>
        </a:blipFill>
      </dgm:spPr>
    </dgm:pt>
    <dgm:pt modelId="{539F29EE-24B5-4415-93AC-CFE9FB071797}" type="pres">
      <dgm:prSet presAssocID="{1098FF03-D03D-4853-853A-7E357D8A2278}" presName="text" presStyleLbl="node1" presStyleIdx="2" presStyleCnt="4">
        <dgm:presLayoutVars>
          <dgm:bulletEnabled val="1"/>
        </dgm:presLayoutVars>
      </dgm:prSet>
      <dgm:spPr/>
    </dgm:pt>
    <dgm:pt modelId="{ACEB2B1A-F7D7-491A-926C-64B5B794FFDC}" type="pres">
      <dgm:prSet presAssocID="{08401F0C-45A8-4982-A192-4B98B01D3E3D}" presName="spacer" presStyleCnt="0"/>
      <dgm:spPr/>
    </dgm:pt>
    <dgm:pt modelId="{B3C97F29-4878-41E9-A643-59C9D19C436F}" type="pres">
      <dgm:prSet presAssocID="{F9E3E900-EE42-4414-984E-E44B7F510351}" presName="comp" presStyleCnt="0"/>
      <dgm:spPr/>
    </dgm:pt>
    <dgm:pt modelId="{CEAFC925-1AA3-4135-8594-DE36CF13D983}" type="pres">
      <dgm:prSet presAssocID="{F9E3E900-EE42-4414-984E-E44B7F510351}" presName="box" presStyleLbl="node1" presStyleIdx="3" presStyleCnt="4" custLinFactNeighborX="-7087" custLinFactNeighborY="184"/>
      <dgm:spPr/>
    </dgm:pt>
    <dgm:pt modelId="{773A858A-FF5F-4494-B0A0-22B0A52FB569}" type="pres">
      <dgm:prSet presAssocID="{F9E3E900-EE42-4414-984E-E44B7F510351}" presName="img" presStyleLbl="fgImgPlace1" presStyleIdx="3" presStyleCnt="4"/>
      <dgm:spPr>
        <a:blipFill rotWithShape="1">
          <a:blip xmlns:r="http://schemas.openxmlformats.org/officeDocument/2006/relationships" r:embed="rId4"/>
          <a:srcRect/>
          <a:stretch>
            <a:fillRect t="-14000" b="-14000"/>
          </a:stretch>
        </a:blipFill>
      </dgm:spPr>
    </dgm:pt>
    <dgm:pt modelId="{A57D7841-E519-4BF3-86F9-0AFE8A2D22CF}" type="pres">
      <dgm:prSet presAssocID="{F9E3E900-EE42-4414-984E-E44B7F510351}" presName="text" presStyleLbl="node1" presStyleIdx="3" presStyleCnt="4">
        <dgm:presLayoutVars>
          <dgm:bulletEnabled val="1"/>
        </dgm:presLayoutVars>
      </dgm:prSet>
      <dgm:spPr/>
    </dgm:pt>
  </dgm:ptLst>
  <dgm:cxnLst>
    <dgm:cxn modelId="{117AB71A-D76C-4A32-9108-95BD5B2AE8FE}" type="presOf" srcId="{E800D456-84E5-48D3-B0B5-C6A1A1A57647}" destId="{EA7D9D86-861F-48DB-95C9-728FBAE16BEA}" srcOrd="0" destOrd="2" presId="urn:microsoft.com/office/officeart/2005/8/layout/vList4"/>
    <dgm:cxn modelId="{F4CA5921-75B4-47CB-96E3-CFC5BFA439FE}" type="presOf" srcId="{4073CAC3-7084-46DE-92F6-4B14EA013BB9}" destId="{E46AAAA3-744E-42BD-95C7-AB17B710C3D4}" srcOrd="1" destOrd="1" presId="urn:microsoft.com/office/officeart/2005/8/layout/vList4"/>
    <dgm:cxn modelId="{0DA94724-006F-4924-822F-AB45184A4AEC}" srcId="{5D48D386-0B3E-4A9F-B7F8-F663CE04E8E8}" destId="{1098FF03-D03D-4853-853A-7E357D8A2278}" srcOrd="2" destOrd="0" parTransId="{62150C33-CF3D-4FBE-A4BC-7F01AA4139D8}" sibTransId="{08401F0C-45A8-4982-A192-4B98B01D3E3D}"/>
    <dgm:cxn modelId="{A9B98225-3CBA-40DB-A4E5-9B268803A21F}" type="presOf" srcId="{1E29D1BA-EE7B-4D6E-8381-7935E134509C}" destId="{539F29EE-24B5-4415-93AC-CFE9FB071797}" srcOrd="1" destOrd="1" presId="urn:microsoft.com/office/officeart/2005/8/layout/vList4"/>
    <dgm:cxn modelId="{681C8A26-7EF5-4974-8F42-F492CEE13A6A}" type="presOf" srcId="{BB1C1E06-C726-40D3-BA52-0031DB3D1D93}" destId="{61B2D708-49EA-4350-8FD9-9EE1D7819255}" srcOrd="0" destOrd="3" presId="urn:microsoft.com/office/officeart/2005/8/layout/vList4"/>
    <dgm:cxn modelId="{C52E5F28-ABAC-40BF-A15B-464136880900}" type="presOf" srcId="{6CDBF7B3-D60D-46AD-BEEB-08216F37860B}" destId="{85EC4D36-7EAB-4AE8-8100-96501B91D0AA}" srcOrd="1" destOrd="1" presId="urn:microsoft.com/office/officeart/2005/8/layout/vList4"/>
    <dgm:cxn modelId="{28FBC829-9AD4-4F5E-B001-9740944C13B1}" type="presOf" srcId="{4073CAC3-7084-46DE-92F6-4B14EA013BB9}" destId="{09BB49D1-BE91-4814-815D-68C81B1F6FE4}" srcOrd="0" destOrd="1" presId="urn:microsoft.com/office/officeart/2005/8/layout/vList4"/>
    <dgm:cxn modelId="{5BF3BC2D-F8F1-4613-B013-18FBF352B3B1}" type="presOf" srcId="{6CDBF7B3-D60D-46AD-BEEB-08216F37860B}" destId="{61B2D708-49EA-4350-8FD9-9EE1D7819255}" srcOrd="0" destOrd="1" presId="urn:microsoft.com/office/officeart/2005/8/layout/vList4"/>
    <dgm:cxn modelId="{88632335-DE99-4948-98D7-5C9ABB72ECC4}" srcId="{5D48D386-0B3E-4A9F-B7F8-F663CE04E8E8}" destId="{F9E3E900-EE42-4414-984E-E44B7F510351}" srcOrd="3" destOrd="0" parTransId="{D92A9372-DB2F-4828-A37F-F906CE871C9A}" sibTransId="{06E1C3E8-A09F-4BFA-B403-7D42CB9F8494}"/>
    <dgm:cxn modelId="{81EE0939-AEDE-4BE0-9B30-ADFF9C69C7CE}" type="presOf" srcId="{030A5082-9BD3-4FB1-8C6A-39A031648A17}" destId="{85EC4D36-7EAB-4AE8-8100-96501B91D0AA}" srcOrd="1" destOrd="4" presId="urn:microsoft.com/office/officeart/2005/8/layout/vList4"/>
    <dgm:cxn modelId="{E84AC93A-3378-4EE1-A947-280A0EB3EFA7}" type="presOf" srcId="{5D48D386-0B3E-4A9F-B7F8-F663CE04E8E8}" destId="{D6A19FA3-4B86-424E-B74A-F446593BDF28}" srcOrd="0" destOrd="0" presId="urn:microsoft.com/office/officeart/2005/8/layout/vList4"/>
    <dgm:cxn modelId="{EA607D3F-A060-4223-9702-139AD8060D1D}" type="presOf" srcId="{BA96E5EA-AA31-4260-A4A6-198E85ECFA50}" destId="{E46AAAA3-744E-42BD-95C7-AB17B710C3D4}" srcOrd="1" destOrd="0" presId="urn:microsoft.com/office/officeart/2005/8/layout/vList4"/>
    <dgm:cxn modelId="{54365842-A845-443A-80DC-22B9C619AA8B}" type="presOf" srcId="{649B126F-3EF2-4BE1-BC4F-E0AF76C20385}" destId="{61B2D708-49EA-4350-8FD9-9EE1D7819255}" srcOrd="0" destOrd="0" presId="urn:microsoft.com/office/officeart/2005/8/layout/vList4"/>
    <dgm:cxn modelId="{02EAA04E-775B-43CE-A0A4-3989EF2C54D0}" type="presOf" srcId="{DBA91D27-D134-473D-9D6A-8DB42D9C800F}" destId="{539F29EE-24B5-4415-93AC-CFE9FB071797}" srcOrd="1" destOrd="3" presId="urn:microsoft.com/office/officeart/2005/8/layout/vList4"/>
    <dgm:cxn modelId="{795F5352-86F3-4020-B60E-B8224AC5C870}" srcId="{1098FF03-D03D-4853-853A-7E357D8A2278}" destId="{1E29D1BA-EE7B-4D6E-8381-7935E134509C}" srcOrd="0" destOrd="0" parTransId="{3B4BC676-3C5F-41E7-ADC5-5F0BA8718AB7}" sibTransId="{6ABF1F8A-0B38-4221-BC54-1B0C1420413B}"/>
    <dgm:cxn modelId="{6324EB53-1A61-4A18-902E-DC12703250C3}" srcId="{649B126F-3EF2-4BE1-BC4F-E0AF76C20385}" destId="{BB1C1E06-C726-40D3-BA52-0031DB3D1D93}" srcOrd="2" destOrd="0" parTransId="{FB22D9D5-8159-4259-8D28-101754A8A0D7}" sibTransId="{CED9840A-D3AB-4C3A-81B3-43289411889A}"/>
    <dgm:cxn modelId="{2C4CA868-1B3B-4343-B26D-B389FA65772C}" srcId="{649B126F-3EF2-4BE1-BC4F-E0AF76C20385}" destId="{6CDBF7B3-D60D-46AD-BEEB-08216F37860B}" srcOrd="0" destOrd="0" parTransId="{99B29CFF-6D3E-4692-8ADD-A0E54EB45B4D}" sibTransId="{945CE44A-70CB-4D41-9A90-6833D9D35968}"/>
    <dgm:cxn modelId="{FBC41674-C789-4DA1-BAE7-A595E79783A6}" type="presOf" srcId="{B76AA894-BD5E-48E8-B49C-230113564746}" destId="{61B2D708-49EA-4350-8FD9-9EE1D7819255}" srcOrd="0" destOrd="2" presId="urn:microsoft.com/office/officeart/2005/8/layout/vList4"/>
    <dgm:cxn modelId="{EDFF407D-931F-4017-BAE5-CEA8E87E49B6}" type="presOf" srcId="{1098FF03-D03D-4853-853A-7E357D8A2278}" destId="{539F29EE-24B5-4415-93AC-CFE9FB071797}" srcOrd="1" destOrd="0" presId="urn:microsoft.com/office/officeart/2005/8/layout/vList4"/>
    <dgm:cxn modelId="{53CBA380-B01E-491E-B307-44358E7EB7C7}" type="presOf" srcId="{649B126F-3EF2-4BE1-BC4F-E0AF76C20385}" destId="{85EC4D36-7EAB-4AE8-8100-96501B91D0AA}" srcOrd="1" destOrd="0" presId="urn:microsoft.com/office/officeart/2005/8/layout/vList4"/>
    <dgm:cxn modelId="{A4924C86-D8DC-4E65-A989-BB834C170029}" type="presOf" srcId="{BB1C1E06-C726-40D3-BA52-0031DB3D1D93}" destId="{85EC4D36-7EAB-4AE8-8100-96501B91D0AA}" srcOrd="1" destOrd="3" presId="urn:microsoft.com/office/officeart/2005/8/layout/vList4"/>
    <dgm:cxn modelId="{F2CD2F8F-A8FB-4717-8AB8-B155F00BA4B7}" type="presOf" srcId="{1291CE2A-39A2-4C22-AED2-F96A05C1EF11}" destId="{09BB49D1-BE91-4814-815D-68C81B1F6FE4}" srcOrd="0" destOrd="2" presId="urn:microsoft.com/office/officeart/2005/8/layout/vList4"/>
    <dgm:cxn modelId="{3EDD6D99-765E-4340-A9E9-24A4249D85E5}" type="presOf" srcId="{F9E3E900-EE42-4414-984E-E44B7F510351}" destId="{A57D7841-E519-4BF3-86F9-0AFE8A2D22CF}" srcOrd="1" destOrd="0" presId="urn:microsoft.com/office/officeart/2005/8/layout/vList4"/>
    <dgm:cxn modelId="{B9A4BA9C-DAEA-4C26-9CD3-0F346640CAE8}" type="presOf" srcId="{B76AA894-BD5E-48E8-B49C-230113564746}" destId="{85EC4D36-7EAB-4AE8-8100-96501B91D0AA}" srcOrd="1" destOrd="2" presId="urn:microsoft.com/office/officeart/2005/8/layout/vList4"/>
    <dgm:cxn modelId="{41DCC4A3-3E6C-44CE-B198-5132B1BA2D43}" srcId="{5D48D386-0B3E-4A9F-B7F8-F663CE04E8E8}" destId="{BA96E5EA-AA31-4260-A4A6-198E85ECFA50}" srcOrd="0" destOrd="0" parTransId="{25827E49-5A2C-4CD4-AC6C-4B8B19A25C44}" sibTransId="{B20DF3D3-6B59-4AD8-955E-D30758212184}"/>
    <dgm:cxn modelId="{529B15AB-B710-4D8D-808D-4318725E80B2}" srcId="{BA96E5EA-AA31-4260-A4A6-198E85ECFA50}" destId="{4073CAC3-7084-46DE-92F6-4B14EA013BB9}" srcOrd="0" destOrd="0" parTransId="{0FA14325-8263-40B9-B821-DA17AA4E6E3E}" sibTransId="{76252791-2A64-4FCD-91FA-8766B7E18F65}"/>
    <dgm:cxn modelId="{82BB21C2-673F-4FB9-BE64-CB2547ACAAA8}" srcId="{1098FF03-D03D-4853-853A-7E357D8A2278}" destId="{DBA91D27-D134-473D-9D6A-8DB42D9C800F}" srcOrd="2" destOrd="0" parTransId="{E22C51D3-A12F-44F5-9251-6A8A8DF44C9D}" sibTransId="{2597C427-2FD2-43BE-9397-F8C0FAF5BFCE}"/>
    <dgm:cxn modelId="{430B73C5-E806-4FBF-B85D-03CBF4F3DFF0}" srcId="{1098FF03-D03D-4853-853A-7E357D8A2278}" destId="{E800D456-84E5-48D3-B0B5-C6A1A1A57647}" srcOrd="1" destOrd="0" parTransId="{CC3E4230-8072-4449-B885-86B6E66B5C88}" sibTransId="{3647BEE8-5FEE-4D53-B5CF-93430F852B6B}"/>
    <dgm:cxn modelId="{708C74C6-9BB8-4700-870D-799D31D802DA}" srcId="{649B126F-3EF2-4BE1-BC4F-E0AF76C20385}" destId="{030A5082-9BD3-4FB1-8C6A-39A031648A17}" srcOrd="3" destOrd="0" parTransId="{91CEA984-420C-4680-947B-561851E00F16}" sibTransId="{CEB48D8D-36CB-4084-B82D-7177FAF2460F}"/>
    <dgm:cxn modelId="{AD6B46C9-D37D-4225-B31A-E23E1085ED7F}" srcId="{649B126F-3EF2-4BE1-BC4F-E0AF76C20385}" destId="{B76AA894-BD5E-48E8-B49C-230113564746}" srcOrd="1" destOrd="0" parTransId="{C2D297CF-D555-438E-8624-AF47158110FF}" sibTransId="{B38E5CD8-FB57-4A08-B23D-DFE62DDA7BB0}"/>
    <dgm:cxn modelId="{5D5681CC-C9BE-4FC1-B270-F9494CE71860}" srcId="{5D48D386-0B3E-4A9F-B7F8-F663CE04E8E8}" destId="{649B126F-3EF2-4BE1-BC4F-E0AF76C20385}" srcOrd="1" destOrd="0" parTransId="{54221AA5-9008-43F7-852A-F54043FAC0CE}" sibTransId="{5602911D-2C10-4605-825D-7399025FB092}"/>
    <dgm:cxn modelId="{EBB902D3-1EC5-4155-B217-4080E6D2A105}" type="presOf" srcId="{DBA91D27-D134-473D-9D6A-8DB42D9C800F}" destId="{EA7D9D86-861F-48DB-95C9-728FBAE16BEA}" srcOrd="0" destOrd="3" presId="urn:microsoft.com/office/officeart/2005/8/layout/vList4"/>
    <dgm:cxn modelId="{780007D4-4D45-44AD-A7D4-55D440122807}" type="presOf" srcId="{1291CE2A-39A2-4C22-AED2-F96A05C1EF11}" destId="{E46AAAA3-744E-42BD-95C7-AB17B710C3D4}" srcOrd="1" destOrd="2" presId="urn:microsoft.com/office/officeart/2005/8/layout/vList4"/>
    <dgm:cxn modelId="{831C43D8-F4B4-4BCD-9966-C3AECA23FE3B}" srcId="{BA96E5EA-AA31-4260-A4A6-198E85ECFA50}" destId="{1291CE2A-39A2-4C22-AED2-F96A05C1EF11}" srcOrd="1" destOrd="0" parTransId="{25EF474B-4F73-4698-96BB-69DC10F9C000}" sibTransId="{166DF5AD-976C-47B0-B348-75325D784EE8}"/>
    <dgm:cxn modelId="{4C1E0CDE-49E6-4315-A72C-B754F3323B53}" type="presOf" srcId="{E800D456-84E5-48D3-B0B5-C6A1A1A57647}" destId="{539F29EE-24B5-4415-93AC-CFE9FB071797}" srcOrd="1" destOrd="2" presId="urn:microsoft.com/office/officeart/2005/8/layout/vList4"/>
    <dgm:cxn modelId="{75FF4AE3-CF69-4E73-B88C-F400C87AF84B}" type="presOf" srcId="{1098FF03-D03D-4853-853A-7E357D8A2278}" destId="{EA7D9D86-861F-48DB-95C9-728FBAE16BEA}" srcOrd="0" destOrd="0" presId="urn:microsoft.com/office/officeart/2005/8/layout/vList4"/>
    <dgm:cxn modelId="{6BE164EE-21B0-4282-B1BD-497058EC3E77}" type="presOf" srcId="{1E29D1BA-EE7B-4D6E-8381-7935E134509C}" destId="{EA7D9D86-861F-48DB-95C9-728FBAE16BEA}" srcOrd="0" destOrd="1" presId="urn:microsoft.com/office/officeart/2005/8/layout/vList4"/>
    <dgm:cxn modelId="{2E4AABF2-E7ED-414C-B332-9A29FB400271}" type="presOf" srcId="{030A5082-9BD3-4FB1-8C6A-39A031648A17}" destId="{61B2D708-49EA-4350-8FD9-9EE1D7819255}" srcOrd="0" destOrd="4" presId="urn:microsoft.com/office/officeart/2005/8/layout/vList4"/>
    <dgm:cxn modelId="{AE4617F9-0564-4EC0-907E-E0BE1745ED4B}" type="presOf" srcId="{BA96E5EA-AA31-4260-A4A6-198E85ECFA50}" destId="{09BB49D1-BE91-4814-815D-68C81B1F6FE4}" srcOrd="0" destOrd="0" presId="urn:microsoft.com/office/officeart/2005/8/layout/vList4"/>
    <dgm:cxn modelId="{7EB3A2F9-A982-468B-825C-F4DDF23E570B}" type="presOf" srcId="{F9E3E900-EE42-4414-984E-E44B7F510351}" destId="{CEAFC925-1AA3-4135-8594-DE36CF13D983}" srcOrd="0" destOrd="0" presId="urn:microsoft.com/office/officeart/2005/8/layout/vList4"/>
    <dgm:cxn modelId="{A821D563-6B96-462E-80BB-340B2EF3300E}" type="presParOf" srcId="{D6A19FA3-4B86-424E-B74A-F446593BDF28}" destId="{48A658D0-6474-43F2-B08C-BF0154239549}" srcOrd="0" destOrd="0" presId="urn:microsoft.com/office/officeart/2005/8/layout/vList4"/>
    <dgm:cxn modelId="{6B6CC7D8-AEC0-455B-9BAB-FED987EF51CD}" type="presParOf" srcId="{48A658D0-6474-43F2-B08C-BF0154239549}" destId="{09BB49D1-BE91-4814-815D-68C81B1F6FE4}" srcOrd="0" destOrd="0" presId="urn:microsoft.com/office/officeart/2005/8/layout/vList4"/>
    <dgm:cxn modelId="{4513879A-919E-465B-A41D-42AE81A5C361}" type="presParOf" srcId="{48A658D0-6474-43F2-B08C-BF0154239549}" destId="{CF4F726D-DD94-494E-ABA1-DE3FB7B20442}" srcOrd="1" destOrd="0" presId="urn:microsoft.com/office/officeart/2005/8/layout/vList4"/>
    <dgm:cxn modelId="{7288764E-CAE0-4FDB-858E-4FB8EE2651D7}" type="presParOf" srcId="{48A658D0-6474-43F2-B08C-BF0154239549}" destId="{E46AAAA3-744E-42BD-95C7-AB17B710C3D4}" srcOrd="2" destOrd="0" presId="urn:microsoft.com/office/officeart/2005/8/layout/vList4"/>
    <dgm:cxn modelId="{155BA7F5-9424-4143-9499-F95FE171FBE0}" type="presParOf" srcId="{D6A19FA3-4B86-424E-B74A-F446593BDF28}" destId="{6EC3B63B-F997-4A13-9BEC-94BBB5F0CB75}" srcOrd="1" destOrd="0" presId="urn:microsoft.com/office/officeart/2005/8/layout/vList4"/>
    <dgm:cxn modelId="{C85D8CAE-E13B-4BDB-BF9C-B7CBD45C3E25}" type="presParOf" srcId="{D6A19FA3-4B86-424E-B74A-F446593BDF28}" destId="{6EE420D0-9184-4C39-A5FC-80F5BD784795}" srcOrd="2" destOrd="0" presId="urn:microsoft.com/office/officeart/2005/8/layout/vList4"/>
    <dgm:cxn modelId="{FBC61955-F3E5-4A2B-93A7-7E16A6014543}" type="presParOf" srcId="{6EE420D0-9184-4C39-A5FC-80F5BD784795}" destId="{61B2D708-49EA-4350-8FD9-9EE1D7819255}" srcOrd="0" destOrd="0" presId="urn:microsoft.com/office/officeart/2005/8/layout/vList4"/>
    <dgm:cxn modelId="{88A2A513-B652-470C-8ECE-F1DF941F5AF6}" type="presParOf" srcId="{6EE420D0-9184-4C39-A5FC-80F5BD784795}" destId="{E36C8694-7477-47E7-A479-D34EDFBCE070}" srcOrd="1" destOrd="0" presId="urn:microsoft.com/office/officeart/2005/8/layout/vList4"/>
    <dgm:cxn modelId="{D3E71185-2018-49E0-BFD6-7C52744FB80A}" type="presParOf" srcId="{6EE420D0-9184-4C39-A5FC-80F5BD784795}" destId="{85EC4D36-7EAB-4AE8-8100-96501B91D0AA}" srcOrd="2" destOrd="0" presId="urn:microsoft.com/office/officeart/2005/8/layout/vList4"/>
    <dgm:cxn modelId="{48F84CCE-7DFD-4D27-AD24-583749EAD581}" type="presParOf" srcId="{D6A19FA3-4B86-424E-B74A-F446593BDF28}" destId="{2009C378-CAD4-42B2-8BB6-ED4D5A51802E}" srcOrd="3" destOrd="0" presId="urn:microsoft.com/office/officeart/2005/8/layout/vList4"/>
    <dgm:cxn modelId="{22D1F8DE-408E-4EF3-970D-DA2A3F75A0A1}" type="presParOf" srcId="{D6A19FA3-4B86-424E-B74A-F446593BDF28}" destId="{0C90393F-3F6B-47A1-8935-A9B9015D6F83}" srcOrd="4" destOrd="0" presId="urn:microsoft.com/office/officeart/2005/8/layout/vList4"/>
    <dgm:cxn modelId="{C2803A2C-1746-49C5-A639-853E7B93BA6E}" type="presParOf" srcId="{0C90393F-3F6B-47A1-8935-A9B9015D6F83}" destId="{EA7D9D86-861F-48DB-95C9-728FBAE16BEA}" srcOrd="0" destOrd="0" presId="urn:microsoft.com/office/officeart/2005/8/layout/vList4"/>
    <dgm:cxn modelId="{1CC76D09-6C0E-41FC-B8A3-693886C6B58C}" type="presParOf" srcId="{0C90393F-3F6B-47A1-8935-A9B9015D6F83}" destId="{3A28D29B-CA46-45EF-8AAF-CDB4768934D0}" srcOrd="1" destOrd="0" presId="urn:microsoft.com/office/officeart/2005/8/layout/vList4"/>
    <dgm:cxn modelId="{6285896F-76EC-460C-A9E3-96C125C0F1AD}" type="presParOf" srcId="{0C90393F-3F6B-47A1-8935-A9B9015D6F83}" destId="{539F29EE-24B5-4415-93AC-CFE9FB071797}" srcOrd="2" destOrd="0" presId="urn:microsoft.com/office/officeart/2005/8/layout/vList4"/>
    <dgm:cxn modelId="{CF93145D-D416-4B4C-83CB-3CDD1E49D263}" type="presParOf" srcId="{D6A19FA3-4B86-424E-B74A-F446593BDF28}" destId="{ACEB2B1A-F7D7-491A-926C-64B5B794FFDC}" srcOrd="5" destOrd="0" presId="urn:microsoft.com/office/officeart/2005/8/layout/vList4"/>
    <dgm:cxn modelId="{A83B0825-EBB1-4DD7-885B-D65ED3D659BE}" type="presParOf" srcId="{D6A19FA3-4B86-424E-B74A-F446593BDF28}" destId="{B3C97F29-4878-41E9-A643-59C9D19C436F}" srcOrd="6" destOrd="0" presId="urn:microsoft.com/office/officeart/2005/8/layout/vList4"/>
    <dgm:cxn modelId="{55D555F1-FDE5-4EF0-AD66-2FF720BD2D5A}" type="presParOf" srcId="{B3C97F29-4878-41E9-A643-59C9D19C436F}" destId="{CEAFC925-1AA3-4135-8594-DE36CF13D983}" srcOrd="0" destOrd="0" presId="urn:microsoft.com/office/officeart/2005/8/layout/vList4"/>
    <dgm:cxn modelId="{549E936B-BB5B-4C01-988E-90E21675FF50}" type="presParOf" srcId="{B3C97F29-4878-41E9-A643-59C9D19C436F}" destId="{773A858A-FF5F-4494-B0A0-22B0A52FB569}" srcOrd="1" destOrd="0" presId="urn:microsoft.com/office/officeart/2005/8/layout/vList4"/>
    <dgm:cxn modelId="{161F358F-7C49-4ABD-AFE8-86D773737312}" type="presParOf" srcId="{B3C97F29-4878-41E9-A643-59C9D19C436F}" destId="{A57D7841-E519-4BF3-86F9-0AFE8A2D22C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46EC95-6C4B-4827-A78A-A80DE70173F1}" type="doc">
      <dgm:prSet loTypeId="urn:microsoft.com/office/officeart/2005/8/layout/h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278CFA-9197-4AEB-92E0-5FA07B04BC95}">
      <dgm:prSet phldrT="[Текст]" custT="1"/>
      <dgm:spPr>
        <a:solidFill>
          <a:srgbClr val="69B3E7"/>
        </a:solidFill>
      </dgm:spPr>
      <dgm:t>
        <a:bodyPr/>
        <a:lstStyle/>
        <a:p>
          <a:r>
            <a:rPr lang="ru-RU" sz="2800" b="1" dirty="0">
              <a:latin typeface="Verdana" panose="020B0604030504040204" pitchFamily="34" charset="0"/>
              <a:ea typeface="Verdana" panose="020B0604030504040204" pitchFamily="34" charset="0"/>
            </a:rPr>
            <a:t>МИССИЯ</a:t>
          </a:r>
        </a:p>
      </dgm:t>
    </dgm:pt>
    <dgm:pt modelId="{F69AD26E-FFCF-4433-A8DE-955BB8C6F5C6}" type="parTrans" cxnId="{CE8AC1D4-2EB1-40AB-B35E-1C587F6748BB}">
      <dgm:prSet/>
      <dgm:spPr/>
      <dgm:t>
        <a:bodyPr/>
        <a:lstStyle/>
        <a:p>
          <a:endParaRPr lang="ru-RU"/>
        </a:p>
      </dgm:t>
    </dgm:pt>
    <dgm:pt modelId="{779E7817-C660-436B-B4ED-EBE0E5ED17B6}" type="sibTrans" cxnId="{CE8AC1D4-2EB1-40AB-B35E-1C587F6748BB}">
      <dgm:prSet/>
      <dgm:spPr/>
      <dgm:t>
        <a:bodyPr/>
        <a:lstStyle/>
        <a:p>
          <a:endParaRPr lang="ru-RU"/>
        </a:p>
      </dgm:t>
    </dgm:pt>
    <dgm:pt modelId="{6ECB6B8C-34D5-4E2D-97BA-16AFB0BF7207}">
      <dgm:prSet phldrT="[Текст]" custT="1"/>
      <dgm:spPr>
        <a:solidFill>
          <a:srgbClr val="69B3E7"/>
        </a:solidFill>
      </dgm:spPr>
      <dgm:t>
        <a:bodyPr/>
        <a:lstStyle/>
        <a:p>
          <a:r>
            <a:rPr lang="ru-RU" sz="1800" dirty="0">
              <a:effectLst/>
              <a:latin typeface="Verdana" panose="020B0604030504040204" pitchFamily="34" charset="0"/>
              <a:ea typeface="Verdana" panose="020B0604030504040204" pitchFamily="34" charset="0"/>
            </a:rPr>
            <a:t>Качественное трудоустройство за счет быстрого подбора вакансий, профессионального развития (обучения, переобучения), реализации трудового потенциала, индивидуального сопровождения</a:t>
          </a:r>
          <a:endParaRPr lang="ru-RU" sz="1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79CA8800-7E3B-4AEB-8199-EED53BCA4693}" type="parTrans" cxnId="{1B6A0954-5952-4F39-AC26-003DF4E3E716}">
      <dgm:prSet/>
      <dgm:spPr/>
      <dgm:t>
        <a:bodyPr/>
        <a:lstStyle/>
        <a:p>
          <a:endParaRPr lang="ru-RU"/>
        </a:p>
      </dgm:t>
    </dgm:pt>
    <dgm:pt modelId="{3480E411-ED45-44DF-986A-06AD8E906E37}" type="sibTrans" cxnId="{1B6A0954-5952-4F39-AC26-003DF4E3E716}">
      <dgm:prSet/>
      <dgm:spPr/>
      <dgm:t>
        <a:bodyPr/>
        <a:lstStyle/>
        <a:p>
          <a:endParaRPr lang="ru-RU"/>
        </a:p>
      </dgm:t>
    </dgm:pt>
    <dgm:pt modelId="{44CA7C3A-A0E5-4987-9B90-379890F1DFB8}">
      <dgm:prSet phldrT="[Текст]"/>
      <dgm:spPr/>
      <dgm:t>
        <a:bodyPr/>
        <a:lstStyle/>
        <a:p>
          <a:endParaRPr lang="ru-RU" dirty="0"/>
        </a:p>
      </dgm:t>
    </dgm:pt>
    <dgm:pt modelId="{5D889DC6-B5F7-4711-9A37-507F5D7168A7}" type="sibTrans" cxnId="{BAEA0233-B32E-4BCB-8059-A79A33B9BFE1}">
      <dgm:prSet/>
      <dgm:spPr/>
      <dgm:t>
        <a:bodyPr/>
        <a:lstStyle/>
        <a:p>
          <a:endParaRPr lang="ru-RU"/>
        </a:p>
      </dgm:t>
    </dgm:pt>
    <dgm:pt modelId="{C29C4B19-1E23-4D06-8997-DA9E94FA70D8}" type="parTrans" cxnId="{BAEA0233-B32E-4BCB-8059-A79A33B9BFE1}">
      <dgm:prSet/>
      <dgm:spPr/>
      <dgm:t>
        <a:bodyPr/>
        <a:lstStyle/>
        <a:p>
          <a:endParaRPr lang="ru-RU"/>
        </a:p>
      </dgm:t>
    </dgm:pt>
    <dgm:pt modelId="{77B2E85D-D426-4E48-96E0-1018F307F487}" type="pres">
      <dgm:prSet presAssocID="{4846EC95-6C4B-4827-A78A-A80DE70173F1}" presName="linearFlow" presStyleCnt="0">
        <dgm:presLayoutVars>
          <dgm:dir/>
          <dgm:animLvl val="lvl"/>
          <dgm:resizeHandles/>
        </dgm:presLayoutVars>
      </dgm:prSet>
      <dgm:spPr/>
    </dgm:pt>
    <dgm:pt modelId="{434434E6-DCCD-4829-96E3-E1F2265201E6}" type="pres">
      <dgm:prSet presAssocID="{44CA7C3A-A0E5-4987-9B90-379890F1DFB8}" presName="compositeNode" presStyleCnt="0">
        <dgm:presLayoutVars>
          <dgm:bulletEnabled val="1"/>
        </dgm:presLayoutVars>
      </dgm:prSet>
      <dgm:spPr/>
    </dgm:pt>
    <dgm:pt modelId="{5D4D43F3-76CF-483C-9859-59E950483459}" type="pres">
      <dgm:prSet presAssocID="{44CA7C3A-A0E5-4987-9B90-379890F1DFB8}" presName="image" presStyleLbl="fgImgPlace1" presStyleIdx="0" presStyleCnt="1"/>
      <dgm:spPr>
        <a:blipFill rotWithShape="1"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t="-3000" b="-3000"/>
          </a:stretch>
        </a:blipFill>
      </dgm:spPr>
    </dgm:pt>
    <dgm:pt modelId="{11AFE014-1E6E-4EFC-8953-B75B2C0C0E2D}" type="pres">
      <dgm:prSet presAssocID="{44CA7C3A-A0E5-4987-9B90-379890F1DFB8}" presName="childNode" presStyleLbl="node1" presStyleIdx="0" presStyleCnt="1" custLinFactNeighborX="81752" custLinFactNeighborY="31049">
        <dgm:presLayoutVars>
          <dgm:bulletEnabled val="1"/>
        </dgm:presLayoutVars>
      </dgm:prSet>
      <dgm:spPr/>
    </dgm:pt>
    <dgm:pt modelId="{654C0028-4B3B-4C58-A5E8-72FD87E1A939}" type="pres">
      <dgm:prSet presAssocID="{44CA7C3A-A0E5-4987-9B90-379890F1DFB8}" presName="parentNode" presStyleLbl="revTx" presStyleIdx="0" presStyleCnt="1">
        <dgm:presLayoutVars>
          <dgm:chMax val="0"/>
          <dgm:bulletEnabled val="1"/>
        </dgm:presLayoutVars>
      </dgm:prSet>
      <dgm:spPr/>
    </dgm:pt>
  </dgm:ptLst>
  <dgm:cxnLst>
    <dgm:cxn modelId="{A8788318-677E-453E-8D99-DA7D6408E665}" type="presOf" srcId="{11278CFA-9197-4AEB-92E0-5FA07B04BC95}" destId="{11AFE014-1E6E-4EFC-8953-B75B2C0C0E2D}" srcOrd="0" destOrd="0" presId="urn:microsoft.com/office/officeart/2005/8/layout/hList2"/>
    <dgm:cxn modelId="{BAEA0233-B32E-4BCB-8059-A79A33B9BFE1}" srcId="{4846EC95-6C4B-4827-A78A-A80DE70173F1}" destId="{44CA7C3A-A0E5-4987-9B90-379890F1DFB8}" srcOrd="0" destOrd="0" parTransId="{C29C4B19-1E23-4D06-8997-DA9E94FA70D8}" sibTransId="{5D889DC6-B5F7-4711-9A37-507F5D7168A7}"/>
    <dgm:cxn modelId="{0592EE45-8586-41B3-B087-F6626B55F42E}" type="presOf" srcId="{44CA7C3A-A0E5-4987-9B90-379890F1DFB8}" destId="{654C0028-4B3B-4C58-A5E8-72FD87E1A939}" srcOrd="0" destOrd="0" presId="urn:microsoft.com/office/officeart/2005/8/layout/hList2"/>
    <dgm:cxn modelId="{90737853-A280-4A7B-A456-16E5872C9F9A}" type="presOf" srcId="{4846EC95-6C4B-4827-A78A-A80DE70173F1}" destId="{77B2E85D-D426-4E48-96E0-1018F307F487}" srcOrd="0" destOrd="0" presId="urn:microsoft.com/office/officeart/2005/8/layout/hList2"/>
    <dgm:cxn modelId="{1B6A0954-5952-4F39-AC26-003DF4E3E716}" srcId="{44CA7C3A-A0E5-4987-9B90-379890F1DFB8}" destId="{6ECB6B8C-34D5-4E2D-97BA-16AFB0BF7207}" srcOrd="1" destOrd="0" parTransId="{79CA8800-7E3B-4AEB-8199-EED53BCA4693}" sibTransId="{3480E411-ED45-44DF-986A-06AD8E906E37}"/>
    <dgm:cxn modelId="{CE8AC1D4-2EB1-40AB-B35E-1C587F6748BB}" srcId="{44CA7C3A-A0E5-4987-9B90-379890F1DFB8}" destId="{11278CFA-9197-4AEB-92E0-5FA07B04BC95}" srcOrd="0" destOrd="0" parTransId="{F69AD26E-FFCF-4433-A8DE-955BB8C6F5C6}" sibTransId="{779E7817-C660-436B-B4ED-EBE0E5ED17B6}"/>
    <dgm:cxn modelId="{479BE6E0-E3D1-4F1B-AF32-495CF9C987D4}" type="presOf" srcId="{6ECB6B8C-34D5-4E2D-97BA-16AFB0BF7207}" destId="{11AFE014-1E6E-4EFC-8953-B75B2C0C0E2D}" srcOrd="0" destOrd="1" presId="urn:microsoft.com/office/officeart/2005/8/layout/hList2"/>
    <dgm:cxn modelId="{866D0CD0-8B8E-454F-9853-8A7C7FAEFCBF}" type="presParOf" srcId="{77B2E85D-D426-4E48-96E0-1018F307F487}" destId="{434434E6-DCCD-4829-96E3-E1F2265201E6}" srcOrd="0" destOrd="0" presId="urn:microsoft.com/office/officeart/2005/8/layout/hList2"/>
    <dgm:cxn modelId="{269A02AC-7D73-432E-AAC5-0E0E265CC236}" type="presParOf" srcId="{434434E6-DCCD-4829-96E3-E1F2265201E6}" destId="{5D4D43F3-76CF-483C-9859-59E950483459}" srcOrd="0" destOrd="0" presId="urn:microsoft.com/office/officeart/2005/8/layout/hList2"/>
    <dgm:cxn modelId="{3153DAD5-EF0B-4EB1-8D1D-A8BA1ED6C9A7}" type="presParOf" srcId="{434434E6-DCCD-4829-96E3-E1F2265201E6}" destId="{11AFE014-1E6E-4EFC-8953-B75B2C0C0E2D}" srcOrd="1" destOrd="0" presId="urn:microsoft.com/office/officeart/2005/8/layout/hList2"/>
    <dgm:cxn modelId="{298A97AF-3CC7-4005-8F67-6D597E2B0D83}" type="presParOf" srcId="{434434E6-DCCD-4829-96E3-E1F2265201E6}" destId="{654C0028-4B3B-4C58-A5E8-72FD87E1A939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EED913B-605F-4168-A32C-FB83FC457A5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453DE37-D1C6-4F9A-B5BC-9B33A6BDFFDB}">
      <dgm:prSet phldrT="[Текст]" custT="1"/>
      <dgm:spPr/>
      <dgm:t>
        <a:bodyPr/>
        <a:lstStyle/>
        <a:p>
          <a:r>
            <a:rPr lang="ru-RU" sz="1800" b="1" dirty="0">
              <a:solidFill>
                <a:srgbClr val="CF4520"/>
              </a:solidFill>
              <a:latin typeface="Verdana" panose="020B0604030504040204" pitchFamily="34" charset="0"/>
              <a:ea typeface="Verdana" panose="020B0604030504040204" pitchFamily="34" charset="0"/>
            </a:rPr>
            <a:t>Метрики измерения клиентского опыта</a:t>
          </a:r>
        </a:p>
      </dgm:t>
    </dgm:pt>
    <dgm:pt modelId="{4BF2E022-D984-4B12-9C4C-6472B5542ACB}" type="parTrans" cxnId="{B68468A9-8023-4423-898D-2710F23648BE}">
      <dgm:prSet/>
      <dgm:spPr/>
      <dgm:t>
        <a:bodyPr/>
        <a:lstStyle/>
        <a:p>
          <a:endParaRPr lang="ru-RU"/>
        </a:p>
      </dgm:t>
    </dgm:pt>
    <dgm:pt modelId="{CA97DF34-A6D8-47D7-B7E5-8C357F32DEA2}" type="sibTrans" cxnId="{B68468A9-8023-4423-898D-2710F23648BE}">
      <dgm:prSet/>
      <dgm:spPr/>
      <dgm:t>
        <a:bodyPr/>
        <a:lstStyle/>
        <a:p>
          <a:endParaRPr lang="ru-RU"/>
        </a:p>
      </dgm:t>
    </dgm:pt>
    <dgm:pt modelId="{B92F21FC-24F2-4465-B10A-B7823E17F467}">
      <dgm:prSet phldrT="[Текст]"/>
      <dgm:spPr/>
      <dgm:t>
        <a:bodyPr/>
        <a:lstStyle/>
        <a:p>
          <a:r>
            <a:rPr lang="ru-RU" b="1" dirty="0">
              <a:latin typeface="Verdana" panose="020B0604030504040204" pitchFamily="34" charset="0"/>
              <a:ea typeface="Verdana" panose="020B0604030504040204" pitchFamily="34" charset="0"/>
            </a:rPr>
            <a:t>Устный опрос в конце телефонного разговора с оператором колл-центра</a:t>
          </a:r>
        </a:p>
      </dgm:t>
    </dgm:pt>
    <dgm:pt modelId="{3FF63A67-3ED1-4435-AD34-4874B901D271}" type="parTrans" cxnId="{0039B4D8-E807-42E1-88BC-F585D3E4076B}">
      <dgm:prSet/>
      <dgm:spPr/>
      <dgm:t>
        <a:bodyPr/>
        <a:lstStyle/>
        <a:p>
          <a:endParaRPr lang="ru-RU"/>
        </a:p>
      </dgm:t>
    </dgm:pt>
    <dgm:pt modelId="{FB396CEA-2FB2-4943-B67C-515D61900AA2}" type="sibTrans" cxnId="{0039B4D8-E807-42E1-88BC-F585D3E4076B}">
      <dgm:prSet/>
      <dgm:spPr/>
      <dgm:t>
        <a:bodyPr/>
        <a:lstStyle/>
        <a:p>
          <a:endParaRPr lang="ru-RU"/>
        </a:p>
      </dgm:t>
    </dgm:pt>
    <dgm:pt modelId="{9508D22C-3812-4597-AB67-EE3FD45710FE}">
      <dgm:prSet phldrT="[Текст]"/>
      <dgm:spPr/>
      <dgm:t>
        <a:bodyPr/>
        <a:lstStyle/>
        <a:p>
          <a:r>
            <a:rPr lang="ru-RU" b="1" dirty="0">
              <a:latin typeface="Verdana" panose="020B0604030504040204" pitchFamily="34" charset="0"/>
              <a:ea typeface="Verdana" panose="020B0604030504040204" pitchFamily="34" charset="0"/>
            </a:rPr>
            <a:t>Анализ статистики сайта и социальных сетей</a:t>
          </a:r>
        </a:p>
      </dgm:t>
    </dgm:pt>
    <dgm:pt modelId="{37BE3E03-04B1-4E59-881E-44CED51AE8BA}" type="parTrans" cxnId="{EA5D1893-A960-46F5-8054-13079AA9BAA0}">
      <dgm:prSet/>
      <dgm:spPr/>
      <dgm:t>
        <a:bodyPr/>
        <a:lstStyle/>
        <a:p>
          <a:endParaRPr lang="ru-RU"/>
        </a:p>
      </dgm:t>
    </dgm:pt>
    <dgm:pt modelId="{28DD6EB1-46FF-4073-9B88-2F902F1F3CD5}" type="sibTrans" cxnId="{EA5D1893-A960-46F5-8054-13079AA9BAA0}">
      <dgm:prSet/>
      <dgm:spPr/>
      <dgm:t>
        <a:bodyPr/>
        <a:lstStyle/>
        <a:p>
          <a:endParaRPr lang="ru-RU"/>
        </a:p>
      </dgm:t>
    </dgm:pt>
    <dgm:pt modelId="{75FC6888-6E24-451F-BA10-480681CADCAC}">
      <dgm:prSet phldrT="[Текст]"/>
      <dgm:spPr/>
      <dgm:t>
        <a:bodyPr/>
        <a:lstStyle/>
        <a:p>
          <a:r>
            <a:rPr lang="ru-RU" b="1" dirty="0">
              <a:latin typeface="Verdana" panose="020B0604030504040204" pitchFamily="34" charset="0"/>
              <a:ea typeface="Verdana" panose="020B0604030504040204" pitchFamily="34" charset="0"/>
            </a:rPr>
            <a:t>Опрос среди пользователей сайта ЦЗН</a:t>
          </a:r>
        </a:p>
      </dgm:t>
    </dgm:pt>
    <dgm:pt modelId="{BA3A0E32-797D-4F28-9E04-60ACB85B034E}" type="parTrans" cxnId="{737A16AE-7D93-48FE-8E84-3C7B96121426}">
      <dgm:prSet/>
      <dgm:spPr/>
      <dgm:t>
        <a:bodyPr/>
        <a:lstStyle/>
        <a:p>
          <a:endParaRPr lang="ru-RU"/>
        </a:p>
      </dgm:t>
    </dgm:pt>
    <dgm:pt modelId="{502195AD-582C-4BDB-9850-A22EC5F6C805}" type="sibTrans" cxnId="{737A16AE-7D93-48FE-8E84-3C7B96121426}">
      <dgm:prSet/>
      <dgm:spPr/>
      <dgm:t>
        <a:bodyPr/>
        <a:lstStyle/>
        <a:p>
          <a:endParaRPr lang="ru-RU"/>
        </a:p>
      </dgm:t>
    </dgm:pt>
    <dgm:pt modelId="{ACD12BE7-3349-4B06-B8BE-E7355ECEF5F0}">
      <dgm:prSet phldrT="[Текст]"/>
      <dgm:spPr/>
      <dgm:t>
        <a:bodyPr/>
        <a:lstStyle/>
        <a:p>
          <a:r>
            <a:rPr lang="ru-RU" b="1" dirty="0">
              <a:latin typeface="Verdana" panose="020B0604030504040204" pitchFamily="34" charset="0"/>
              <a:ea typeface="Verdana" panose="020B0604030504040204" pitchFamily="34" charset="0"/>
            </a:rPr>
            <a:t>Опрос на выходе из ЦЗН (</a:t>
          </a:r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e</a:t>
          </a:r>
          <a:r>
            <a:rPr lang="ru-RU" b="1" dirty="0">
              <a:latin typeface="Verdana" panose="020B0604030504040204" pitchFamily="34" charset="0"/>
              <a:ea typeface="Verdana" panose="020B0604030504040204" pitchFamily="34" charset="0"/>
            </a:rPr>
            <a:t>х</a:t>
          </a:r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it-poll</a:t>
          </a:r>
          <a:r>
            <a:rPr lang="ru-RU" b="1" dirty="0">
              <a:latin typeface="Verdana" panose="020B0604030504040204" pitchFamily="34" charset="0"/>
              <a:ea typeface="Verdana" panose="020B0604030504040204" pitchFamily="34" charset="0"/>
            </a:rPr>
            <a:t>)</a:t>
          </a:r>
        </a:p>
      </dgm:t>
    </dgm:pt>
    <dgm:pt modelId="{061944E8-380D-44B8-8BF7-F979B13B8335}" type="parTrans" cxnId="{65BC169B-6043-4AE0-9429-65545383654B}">
      <dgm:prSet/>
      <dgm:spPr/>
      <dgm:t>
        <a:bodyPr/>
        <a:lstStyle/>
        <a:p>
          <a:endParaRPr lang="ru-RU"/>
        </a:p>
      </dgm:t>
    </dgm:pt>
    <dgm:pt modelId="{D18383DB-8C5D-47E9-B5CE-91F347CFD19A}" type="sibTrans" cxnId="{65BC169B-6043-4AE0-9429-65545383654B}">
      <dgm:prSet/>
      <dgm:spPr/>
      <dgm:t>
        <a:bodyPr/>
        <a:lstStyle/>
        <a:p>
          <a:endParaRPr lang="ru-RU"/>
        </a:p>
      </dgm:t>
    </dgm:pt>
    <dgm:pt modelId="{48EE11A3-42A0-4E9D-B408-55DD1DF0B6FC}">
      <dgm:prSet phldrT="[Текст]"/>
      <dgm:spPr/>
      <dgm:t>
        <a:bodyPr/>
        <a:lstStyle/>
        <a:p>
          <a:r>
            <a:rPr lang="ru-RU" b="1" dirty="0">
              <a:latin typeface="Verdana" panose="020B0604030504040204" pitchFamily="34" charset="0"/>
              <a:ea typeface="Verdana" panose="020B0604030504040204" pitchFamily="34" charset="0"/>
            </a:rPr>
            <a:t>«Тайный посетитель»</a:t>
          </a:r>
        </a:p>
      </dgm:t>
    </dgm:pt>
    <dgm:pt modelId="{AF14EB4F-02C5-464E-9307-20E4B22E1577}" type="parTrans" cxnId="{0F1255F3-0084-4EC3-99BD-0F48C9714069}">
      <dgm:prSet/>
      <dgm:spPr/>
      <dgm:t>
        <a:bodyPr/>
        <a:lstStyle/>
        <a:p>
          <a:endParaRPr lang="ru-RU"/>
        </a:p>
      </dgm:t>
    </dgm:pt>
    <dgm:pt modelId="{9C5CE770-FEBB-4FB6-AEBF-BB3A462D861A}" type="sibTrans" cxnId="{0F1255F3-0084-4EC3-99BD-0F48C9714069}">
      <dgm:prSet/>
      <dgm:spPr/>
      <dgm:t>
        <a:bodyPr/>
        <a:lstStyle/>
        <a:p>
          <a:endParaRPr lang="ru-RU"/>
        </a:p>
      </dgm:t>
    </dgm:pt>
    <dgm:pt modelId="{1FF6B45E-3BA5-4969-8C57-C1C38A1AA49E}">
      <dgm:prSet phldrT="[Текст]"/>
      <dgm:spPr/>
      <dgm:t>
        <a:bodyPr/>
        <a:lstStyle/>
        <a:p>
          <a:r>
            <a:rPr lang="ru-RU" b="1" dirty="0">
              <a:latin typeface="Verdana" panose="020B0604030504040204" pitchFamily="34" charset="0"/>
              <a:ea typeface="Verdana" panose="020B0604030504040204" pitchFamily="34" charset="0"/>
            </a:rPr>
            <a:t>Анкетирование</a:t>
          </a:r>
        </a:p>
      </dgm:t>
    </dgm:pt>
    <dgm:pt modelId="{BF18CBFA-A752-4DB3-8A9D-57D31AE9B4BE}" type="parTrans" cxnId="{E043986A-7F76-40DE-9307-3CB95C26BE16}">
      <dgm:prSet/>
      <dgm:spPr/>
      <dgm:t>
        <a:bodyPr/>
        <a:lstStyle/>
        <a:p>
          <a:endParaRPr lang="ru-RU"/>
        </a:p>
      </dgm:t>
    </dgm:pt>
    <dgm:pt modelId="{1EEAA743-3C63-46BC-877E-923D544DFF37}" type="sibTrans" cxnId="{E043986A-7F76-40DE-9307-3CB95C26BE16}">
      <dgm:prSet/>
      <dgm:spPr/>
      <dgm:t>
        <a:bodyPr/>
        <a:lstStyle/>
        <a:p>
          <a:endParaRPr lang="ru-RU"/>
        </a:p>
      </dgm:t>
    </dgm:pt>
    <dgm:pt modelId="{694CACC2-342E-41E7-A3BE-E4D62B037300}">
      <dgm:prSet phldrT="[Текст]"/>
      <dgm:spPr/>
      <dgm:t>
        <a:bodyPr/>
        <a:lstStyle/>
        <a:p>
          <a:r>
            <a:rPr lang="ru-RU" b="1" dirty="0">
              <a:latin typeface="Verdana" panose="020B0604030504040204" pitchFamily="34" charset="0"/>
              <a:ea typeface="Verdana" panose="020B0604030504040204" pitchFamily="34" charset="0"/>
            </a:rPr>
            <a:t>Анализ обращений (жалоб) граждан</a:t>
          </a:r>
        </a:p>
      </dgm:t>
    </dgm:pt>
    <dgm:pt modelId="{8117B6AF-5719-4146-8F3C-8DC3037090AC}" type="parTrans" cxnId="{32ED9C2E-CA6A-4A76-97D7-81022434F506}">
      <dgm:prSet/>
      <dgm:spPr/>
      <dgm:t>
        <a:bodyPr/>
        <a:lstStyle/>
        <a:p>
          <a:endParaRPr lang="ru-RU"/>
        </a:p>
      </dgm:t>
    </dgm:pt>
    <dgm:pt modelId="{657EF2F6-FAE9-4850-B4C4-E8A35E2F5AD6}" type="sibTrans" cxnId="{32ED9C2E-CA6A-4A76-97D7-81022434F506}">
      <dgm:prSet/>
      <dgm:spPr/>
      <dgm:t>
        <a:bodyPr/>
        <a:lstStyle/>
        <a:p>
          <a:endParaRPr lang="ru-RU"/>
        </a:p>
      </dgm:t>
    </dgm:pt>
    <dgm:pt modelId="{67B01849-AB8E-4927-9E7E-F68A7CE429C8}">
      <dgm:prSet phldrT="[Текст]"/>
      <dgm:spPr/>
      <dgm:t>
        <a:bodyPr/>
        <a:lstStyle/>
        <a:p>
          <a:r>
            <a:rPr lang="ru-RU" b="1" dirty="0">
              <a:latin typeface="Verdana" panose="020B0604030504040204" pitchFamily="34" charset="0"/>
              <a:ea typeface="Verdana" panose="020B0604030504040204" pitchFamily="34" charset="0"/>
            </a:rPr>
            <a:t>Статистика обращений в колл-центр</a:t>
          </a:r>
        </a:p>
      </dgm:t>
    </dgm:pt>
    <dgm:pt modelId="{8F5BF705-5B78-4553-B747-EADF8946EB5C}" type="parTrans" cxnId="{38F56F75-E376-4071-9464-7EE256D69A89}">
      <dgm:prSet/>
      <dgm:spPr/>
      <dgm:t>
        <a:bodyPr/>
        <a:lstStyle/>
        <a:p>
          <a:endParaRPr lang="ru-RU"/>
        </a:p>
      </dgm:t>
    </dgm:pt>
    <dgm:pt modelId="{BCE1E22C-955E-4067-8278-6BAA869C3DE6}" type="sibTrans" cxnId="{38F56F75-E376-4071-9464-7EE256D69A89}">
      <dgm:prSet/>
      <dgm:spPr/>
      <dgm:t>
        <a:bodyPr/>
        <a:lstStyle/>
        <a:p>
          <a:endParaRPr lang="ru-RU"/>
        </a:p>
      </dgm:t>
    </dgm:pt>
    <dgm:pt modelId="{51818683-AF12-4603-9099-CDBFE2A5135B}">
      <dgm:prSet phldrT="[Текст]"/>
      <dgm:spPr/>
      <dgm:t>
        <a:bodyPr/>
        <a:lstStyle/>
        <a:p>
          <a:r>
            <a:rPr lang="ru-RU" b="1" dirty="0">
              <a:latin typeface="Verdana" panose="020B0604030504040204" pitchFamily="34" charset="0"/>
              <a:ea typeface="Verdana" panose="020B0604030504040204" pitchFamily="34" charset="0"/>
            </a:rPr>
            <a:t>Беседа с работодателем по итогам собеседования с гражданином</a:t>
          </a:r>
        </a:p>
      </dgm:t>
    </dgm:pt>
    <dgm:pt modelId="{5A4DB1FD-B346-4A50-B3A1-CCA3B3C91CB8}" type="parTrans" cxnId="{8580063C-3A5C-4201-99CD-40A5437A5194}">
      <dgm:prSet/>
      <dgm:spPr/>
      <dgm:t>
        <a:bodyPr/>
        <a:lstStyle/>
        <a:p>
          <a:endParaRPr lang="ru-RU"/>
        </a:p>
      </dgm:t>
    </dgm:pt>
    <dgm:pt modelId="{F4847556-8CB8-45CB-B491-EEF81D1D42BB}" type="sibTrans" cxnId="{8580063C-3A5C-4201-99CD-40A5437A5194}">
      <dgm:prSet/>
      <dgm:spPr/>
      <dgm:t>
        <a:bodyPr/>
        <a:lstStyle/>
        <a:p>
          <a:endParaRPr lang="ru-RU"/>
        </a:p>
      </dgm:t>
    </dgm:pt>
    <dgm:pt modelId="{41D8E910-9317-4488-AA33-C59478A9FA86}">
      <dgm:prSet phldrT="[Текст]"/>
      <dgm:spPr/>
      <dgm:t>
        <a:bodyPr/>
        <a:lstStyle/>
        <a:p>
          <a:r>
            <a:rPr lang="ru-RU" b="1" dirty="0">
              <a:latin typeface="Verdana" panose="020B0604030504040204" pitchFamily="34" charset="0"/>
              <a:ea typeface="Verdana" panose="020B0604030504040204" pitchFamily="34" charset="0"/>
            </a:rPr>
            <a:t>Опрос на выходе от работодателя (</a:t>
          </a:r>
          <a:r>
            <a:rPr lang="en-US" b="1" dirty="0">
              <a:latin typeface="Verdana" panose="020B0604030504040204" pitchFamily="34" charset="0"/>
              <a:ea typeface="Verdana" panose="020B0604030504040204" pitchFamily="34" charset="0"/>
            </a:rPr>
            <a:t>exit-poll</a:t>
          </a:r>
          <a:r>
            <a:rPr lang="ru-RU" b="1" dirty="0">
              <a:latin typeface="Verdana" panose="020B0604030504040204" pitchFamily="34" charset="0"/>
              <a:ea typeface="Verdana" panose="020B0604030504040204" pitchFamily="34" charset="0"/>
            </a:rPr>
            <a:t>)</a:t>
          </a:r>
        </a:p>
      </dgm:t>
    </dgm:pt>
    <dgm:pt modelId="{12099219-A4CB-4903-8E77-BB42096286D1}" type="parTrans" cxnId="{26CFAB94-F226-44CA-8FE0-0B320E750671}">
      <dgm:prSet/>
      <dgm:spPr/>
      <dgm:t>
        <a:bodyPr/>
        <a:lstStyle/>
        <a:p>
          <a:endParaRPr lang="ru-RU"/>
        </a:p>
      </dgm:t>
    </dgm:pt>
    <dgm:pt modelId="{96BEA9BB-D93F-4F05-A9A0-C3D73BCC36CE}" type="sibTrans" cxnId="{26CFAB94-F226-44CA-8FE0-0B320E750671}">
      <dgm:prSet/>
      <dgm:spPr/>
      <dgm:t>
        <a:bodyPr/>
        <a:lstStyle/>
        <a:p>
          <a:endParaRPr lang="ru-RU"/>
        </a:p>
      </dgm:t>
    </dgm:pt>
    <dgm:pt modelId="{6A7086F4-8964-4836-8BB5-C8F9D7822402}" type="pres">
      <dgm:prSet presAssocID="{4EED913B-605F-4168-A32C-FB83FC457A55}" presName="vert0" presStyleCnt="0">
        <dgm:presLayoutVars>
          <dgm:dir/>
          <dgm:animOne val="branch"/>
          <dgm:animLvl val="lvl"/>
        </dgm:presLayoutVars>
      </dgm:prSet>
      <dgm:spPr/>
    </dgm:pt>
    <dgm:pt modelId="{73808272-5FE2-47D8-9237-607FA52462C2}" type="pres">
      <dgm:prSet presAssocID="{3453DE37-D1C6-4F9A-B5BC-9B33A6BDFFDB}" presName="thickLine" presStyleLbl="alignNode1" presStyleIdx="0" presStyleCnt="1"/>
      <dgm:spPr/>
    </dgm:pt>
    <dgm:pt modelId="{97673E7D-7A14-4FA4-B123-5023E8B9B0DB}" type="pres">
      <dgm:prSet presAssocID="{3453DE37-D1C6-4F9A-B5BC-9B33A6BDFFDB}" presName="horz1" presStyleCnt="0"/>
      <dgm:spPr/>
    </dgm:pt>
    <dgm:pt modelId="{ED666086-D70E-4D54-B64A-1447A80666A7}" type="pres">
      <dgm:prSet presAssocID="{3453DE37-D1C6-4F9A-B5BC-9B33A6BDFFDB}" presName="tx1" presStyleLbl="revTx" presStyleIdx="0" presStyleCnt="11"/>
      <dgm:spPr/>
    </dgm:pt>
    <dgm:pt modelId="{5894AEC3-1733-43CA-8927-254DA778A869}" type="pres">
      <dgm:prSet presAssocID="{3453DE37-D1C6-4F9A-B5BC-9B33A6BDFFDB}" presName="vert1" presStyleCnt="0"/>
      <dgm:spPr/>
    </dgm:pt>
    <dgm:pt modelId="{E7723401-1946-4C26-9430-06788AA51098}" type="pres">
      <dgm:prSet presAssocID="{B92F21FC-24F2-4465-B10A-B7823E17F467}" presName="vertSpace2a" presStyleCnt="0"/>
      <dgm:spPr/>
    </dgm:pt>
    <dgm:pt modelId="{7ABFA266-5512-47C7-B6DA-58A0A76DC456}" type="pres">
      <dgm:prSet presAssocID="{B92F21FC-24F2-4465-B10A-B7823E17F467}" presName="horz2" presStyleCnt="0"/>
      <dgm:spPr/>
    </dgm:pt>
    <dgm:pt modelId="{17EA0C12-C6B4-4167-8A7C-9240A5C1CBB6}" type="pres">
      <dgm:prSet presAssocID="{B92F21FC-24F2-4465-B10A-B7823E17F467}" presName="horzSpace2" presStyleCnt="0"/>
      <dgm:spPr/>
    </dgm:pt>
    <dgm:pt modelId="{E3F27867-F622-4AF6-A867-B7D59E7921C1}" type="pres">
      <dgm:prSet presAssocID="{B92F21FC-24F2-4465-B10A-B7823E17F467}" presName="tx2" presStyleLbl="revTx" presStyleIdx="1" presStyleCnt="11"/>
      <dgm:spPr/>
    </dgm:pt>
    <dgm:pt modelId="{45245DF5-B727-48E3-8B76-60327E967FEC}" type="pres">
      <dgm:prSet presAssocID="{B92F21FC-24F2-4465-B10A-B7823E17F467}" presName="vert2" presStyleCnt="0"/>
      <dgm:spPr/>
    </dgm:pt>
    <dgm:pt modelId="{E8B8477F-515B-41C4-9013-E9B00D111171}" type="pres">
      <dgm:prSet presAssocID="{B92F21FC-24F2-4465-B10A-B7823E17F467}" presName="thinLine2b" presStyleLbl="callout" presStyleIdx="0" presStyleCnt="10"/>
      <dgm:spPr/>
    </dgm:pt>
    <dgm:pt modelId="{7882EBA5-FAE7-4766-B612-126787B56D27}" type="pres">
      <dgm:prSet presAssocID="{B92F21FC-24F2-4465-B10A-B7823E17F467}" presName="vertSpace2b" presStyleCnt="0"/>
      <dgm:spPr/>
    </dgm:pt>
    <dgm:pt modelId="{9B5FCE13-14C3-46F2-B986-944422B97647}" type="pres">
      <dgm:prSet presAssocID="{9508D22C-3812-4597-AB67-EE3FD45710FE}" presName="horz2" presStyleCnt="0"/>
      <dgm:spPr/>
    </dgm:pt>
    <dgm:pt modelId="{FF8AC462-67E5-45AB-B10E-442D7041462D}" type="pres">
      <dgm:prSet presAssocID="{9508D22C-3812-4597-AB67-EE3FD45710FE}" presName="horzSpace2" presStyleCnt="0"/>
      <dgm:spPr/>
    </dgm:pt>
    <dgm:pt modelId="{C9A3BFCA-23EE-4062-B91D-8F9EB4B90FAA}" type="pres">
      <dgm:prSet presAssocID="{9508D22C-3812-4597-AB67-EE3FD45710FE}" presName="tx2" presStyleLbl="revTx" presStyleIdx="2" presStyleCnt="11"/>
      <dgm:spPr/>
    </dgm:pt>
    <dgm:pt modelId="{5F219FDD-228F-457B-A539-6DBCFF65E3FC}" type="pres">
      <dgm:prSet presAssocID="{9508D22C-3812-4597-AB67-EE3FD45710FE}" presName="vert2" presStyleCnt="0"/>
      <dgm:spPr/>
    </dgm:pt>
    <dgm:pt modelId="{B09296DC-7CBC-4EDD-BEED-22C24676A03D}" type="pres">
      <dgm:prSet presAssocID="{9508D22C-3812-4597-AB67-EE3FD45710FE}" presName="thinLine2b" presStyleLbl="callout" presStyleIdx="1" presStyleCnt="10"/>
      <dgm:spPr/>
    </dgm:pt>
    <dgm:pt modelId="{02885020-05C7-4F14-B600-C639E54D5883}" type="pres">
      <dgm:prSet presAssocID="{9508D22C-3812-4597-AB67-EE3FD45710FE}" presName="vertSpace2b" presStyleCnt="0"/>
      <dgm:spPr/>
    </dgm:pt>
    <dgm:pt modelId="{152C9AB3-587E-4804-8541-3CBE23EB1D69}" type="pres">
      <dgm:prSet presAssocID="{75FC6888-6E24-451F-BA10-480681CADCAC}" presName="horz2" presStyleCnt="0"/>
      <dgm:spPr/>
    </dgm:pt>
    <dgm:pt modelId="{C9550624-EE56-45EB-BEC9-DD7729062B2F}" type="pres">
      <dgm:prSet presAssocID="{75FC6888-6E24-451F-BA10-480681CADCAC}" presName="horzSpace2" presStyleCnt="0"/>
      <dgm:spPr/>
    </dgm:pt>
    <dgm:pt modelId="{81DE75BD-D6D9-470F-9FD1-A6ADF426CB40}" type="pres">
      <dgm:prSet presAssocID="{75FC6888-6E24-451F-BA10-480681CADCAC}" presName="tx2" presStyleLbl="revTx" presStyleIdx="3" presStyleCnt="11"/>
      <dgm:spPr/>
    </dgm:pt>
    <dgm:pt modelId="{0C68055F-3E10-4698-AAE1-372C2DE84346}" type="pres">
      <dgm:prSet presAssocID="{75FC6888-6E24-451F-BA10-480681CADCAC}" presName="vert2" presStyleCnt="0"/>
      <dgm:spPr/>
    </dgm:pt>
    <dgm:pt modelId="{C250BE9E-187B-4F55-8672-3E60A25F984B}" type="pres">
      <dgm:prSet presAssocID="{75FC6888-6E24-451F-BA10-480681CADCAC}" presName="thinLine2b" presStyleLbl="callout" presStyleIdx="2" presStyleCnt="10"/>
      <dgm:spPr/>
    </dgm:pt>
    <dgm:pt modelId="{C1F44FE6-9A21-4AA8-93C0-43D6E17D75A1}" type="pres">
      <dgm:prSet presAssocID="{75FC6888-6E24-451F-BA10-480681CADCAC}" presName="vertSpace2b" presStyleCnt="0"/>
      <dgm:spPr/>
    </dgm:pt>
    <dgm:pt modelId="{4069F4B8-CE16-4E45-BFC8-CB37C2949A5A}" type="pres">
      <dgm:prSet presAssocID="{ACD12BE7-3349-4B06-B8BE-E7355ECEF5F0}" presName="horz2" presStyleCnt="0"/>
      <dgm:spPr/>
    </dgm:pt>
    <dgm:pt modelId="{2D1977AB-23AA-457A-B556-7013DF5F1E14}" type="pres">
      <dgm:prSet presAssocID="{ACD12BE7-3349-4B06-B8BE-E7355ECEF5F0}" presName="horzSpace2" presStyleCnt="0"/>
      <dgm:spPr/>
    </dgm:pt>
    <dgm:pt modelId="{554954EE-5837-4FEE-8B94-979A213CEC54}" type="pres">
      <dgm:prSet presAssocID="{ACD12BE7-3349-4B06-B8BE-E7355ECEF5F0}" presName="tx2" presStyleLbl="revTx" presStyleIdx="4" presStyleCnt="11"/>
      <dgm:spPr/>
    </dgm:pt>
    <dgm:pt modelId="{2C8B3265-C788-4957-9C26-FB6731D8867D}" type="pres">
      <dgm:prSet presAssocID="{ACD12BE7-3349-4B06-B8BE-E7355ECEF5F0}" presName="vert2" presStyleCnt="0"/>
      <dgm:spPr/>
    </dgm:pt>
    <dgm:pt modelId="{8BA81EB5-E4A1-4149-BA13-ED799EE47739}" type="pres">
      <dgm:prSet presAssocID="{ACD12BE7-3349-4B06-B8BE-E7355ECEF5F0}" presName="thinLine2b" presStyleLbl="callout" presStyleIdx="3" presStyleCnt="10"/>
      <dgm:spPr/>
    </dgm:pt>
    <dgm:pt modelId="{A9AC4D9B-7A4A-437B-B77D-8F5E5FB0B60B}" type="pres">
      <dgm:prSet presAssocID="{ACD12BE7-3349-4B06-B8BE-E7355ECEF5F0}" presName="vertSpace2b" presStyleCnt="0"/>
      <dgm:spPr/>
    </dgm:pt>
    <dgm:pt modelId="{5DD48298-7254-483B-BA52-49ADC870876B}" type="pres">
      <dgm:prSet presAssocID="{48EE11A3-42A0-4E9D-B408-55DD1DF0B6FC}" presName="horz2" presStyleCnt="0"/>
      <dgm:spPr/>
    </dgm:pt>
    <dgm:pt modelId="{B80C5888-FD8F-4FBC-B187-46EBE3B1CD9D}" type="pres">
      <dgm:prSet presAssocID="{48EE11A3-42A0-4E9D-B408-55DD1DF0B6FC}" presName="horzSpace2" presStyleCnt="0"/>
      <dgm:spPr/>
    </dgm:pt>
    <dgm:pt modelId="{70F8A7EF-D32E-4EB4-A1C1-65ABFE787401}" type="pres">
      <dgm:prSet presAssocID="{48EE11A3-42A0-4E9D-B408-55DD1DF0B6FC}" presName="tx2" presStyleLbl="revTx" presStyleIdx="5" presStyleCnt="11"/>
      <dgm:spPr/>
    </dgm:pt>
    <dgm:pt modelId="{3EBFA23B-62D0-427A-B8C5-C55705637529}" type="pres">
      <dgm:prSet presAssocID="{48EE11A3-42A0-4E9D-B408-55DD1DF0B6FC}" presName="vert2" presStyleCnt="0"/>
      <dgm:spPr/>
    </dgm:pt>
    <dgm:pt modelId="{3ECEF530-519E-47DE-BBAE-A99918421718}" type="pres">
      <dgm:prSet presAssocID="{48EE11A3-42A0-4E9D-B408-55DD1DF0B6FC}" presName="thinLine2b" presStyleLbl="callout" presStyleIdx="4" presStyleCnt="10"/>
      <dgm:spPr/>
    </dgm:pt>
    <dgm:pt modelId="{6C69B9F4-213E-4517-9141-5CBB591FDA2D}" type="pres">
      <dgm:prSet presAssocID="{48EE11A3-42A0-4E9D-B408-55DD1DF0B6FC}" presName="vertSpace2b" presStyleCnt="0"/>
      <dgm:spPr/>
    </dgm:pt>
    <dgm:pt modelId="{E44A1D3F-801C-491E-A8F0-DCF1197E95B8}" type="pres">
      <dgm:prSet presAssocID="{1FF6B45E-3BA5-4969-8C57-C1C38A1AA49E}" presName="horz2" presStyleCnt="0"/>
      <dgm:spPr/>
    </dgm:pt>
    <dgm:pt modelId="{A4A38C4A-9743-49A0-979E-E2113B55F23A}" type="pres">
      <dgm:prSet presAssocID="{1FF6B45E-3BA5-4969-8C57-C1C38A1AA49E}" presName="horzSpace2" presStyleCnt="0"/>
      <dgm:spPr/>
    </dgm:pt>
    <dgm:pt modelId="{243E8C9F-E8CB-4F8F-BD78-3F312F531366}" type="pres">
      <dgm:prSet presAssocID="{1FF6B45E-3BA5-4969-8C57-C1C38A1AA49E}" presName="tx2" presStyleLbl="revTx" presStyleIdx="6" presStyleCnt="11"/>
      <dgm:spPr/>
    </dgm:pt>
    <dgm:pt modelId="{1B5DA3B8-3FB7-42DE-B7F8-B34BBE1EFE19}" type="pres">
      <dgm:prSet presAssocID="{1FF6B45E-3BA5-4969-8C57-C1C38A1AA49E}" presName="vert2" presStyleCnt="0"/>
      <dgm:spPr/>
    </dgm:pt>
    <dgm:pt modelId="{8F7C9F17-CDF6-49DE-8EC5-EB8F89CCC805}" type="pres">
      <dgm:prSet presAssocID="{1FF6B45E-3BA5-4969-8C57-C1C38A1AA49E}" presName="thinLine2b" presStyleLbl="callout" presStyleIdx="5" presStyleCnt="10"/>
      <dgm:spPr/>
    </dgm:pt>
    <dgm:pt modelId="{B42D4765-EE38-4606-8A7A-0607A9C0C866}" type="pres">
      <dgm:prSet presAssocID="{1FF6B45E-3BA5-4969-8C57-C1C38A1AA49E}" presName="vertSpace2b" presStyleCnt="0"/>
      <dgm:spPr/>
    </dgm:pt>
    <dgm:pt modelId="{91822A01-C25D-4B5D-827A-50408756042B}" type="pres">
      <dgm:prSet presAssocID="{694CACC2-342E-41E7-A3BE-E4D62B037300}" presName="horz2" presStyleCnt="0"/>
      <dgm:spPr/>
    </dgm:pt>
    <dgm:pt modelId="{A07E4539-E000-486C-BD63-91BD9E057860}" type="pres">
      <dgm:prSet presAssocID="{694CACC2-342E-41E7-A3BE-E4D62B037300}" presName="horzSpace2" presStyleCnt="0"/>
      <dgm:spPr/>
    </dgm:pt>
    <dgm:pt modelId="{658B94E2-FFD1-47FF-91A5-1E7298F000D4}" type="pres">
      <dgm:prSet presAssocID="{694CACC2-342E-41E7-A3BE-E4D62B037300}" presName="tx2" presStyleLbl="revTx" presStyleIdx="7" presStyleCnt="11"/>
      <dgm:spPr/>
    </dgm:pt>
    <dgm:pt modelId="{50014A55-235C-4727-AF58-E727EDD6909E}" type="pres">
      <dgm:prSet presAssocID="{694CACC2-342E-41E7-A3BE-E4D62B037300}" presName="vert2" presStyleCnt="0"/>
      <dgm:spPr/>
    </dgm:pt>
    <dgm:pt modelId="{E96EECEB-7F2F-4ABD-9E76-F8B60FDD4F83}" type="pres">
      <dgm:prSet presAssocID="{694CACC2-342E-41E7-A3BE-E4D62B037300}" presName="thinLine2b" presStyleLbl="callout" presStyleIdx="6" presStyleCnt="10"/>
      <dgm:spPr/>
    </dgm:pt>
    <dgm:pt modelId="{A112938B-059E-4F3F-AAFB-40D2A72726FD}" type="pres">
      <dgm:prSet presAssocID="{694CACC2-342E-41E7-A3BE-E4D62B037300}" presName="vertSpace2b" presStyleCnt="0"/>
      <dgm:spPr/>
    </dgm:pt>
    <dgm:pt modelId="{6E28C9ED-3AA6-4B83-B444-5C2161484ED0}" type="pres">
      <dgm:prSet presAssocID="{67B01849-AB8E-4927-9E7E-F68A7CE429C8}" presName="horz2" presStyleCnt="0"/>
      <dgm:spPr/>
    </dgm:pt>
    <dgm:pt modelId="{193F9CB6-5BC2-403C-9D42-7FD091841537}" type="pres">
      <dgm:prSet presAssocID="{67B01849-AB8E-4927-9E7E-F68A7CE429C8}" presName="horzSpace2" presStyleCnt="0"/>
      <dgm:spPr/>
    </dgm:pt>
    <dgm:pt modelId="{9FA6AF8C-05AD-46FA-8844-0A2F6C12970F}" type="pres">
      <dgm:prSet presAssocID="{67B01849-AB8E-4927-9E7E-F68A7CE429C8}" presName="tx2" presStyleLbl="revTx" presStyleIdx="8" presStyleCnt="11"/>
      <dgm:spPr/>
    </dgm:pt>
    <dgm:pt modelId="{7A6193B9-52CE-485E-B02B-71B51D9CB0BE}" type="pres">
      <dgm:prSet presAssocID="{67B01849-AB8E-4927-9E7E-F68A7CE429C8}" presName="vert2" presStyleCnt="0"/>
      <dgm:spPr/>
    </dgm:pt>
    <dgm:pt modelId="{54191611-0557-4B83-BAFF-D0ABC3476FE2}" type="pres">
      <dgm:prSet presAssocID="{67B01849-AB8E-4927-9E7E-F68A7CE429C8}" presName="thinLine2b" presStyleLbl="callout" presStyleIdx="7" presStyleCnt="10"/>
      <dgm:spPr/>
    </dgm:pt>
    <dgm:pt modelId="{1ED7A851-9A7A-4C87-90FA-0054C296440A}" type="pres">
      <dgm:prSet presAssocID="{67B01849-AB8E-4927-9E7E-F68A7CE429C8}" presName="vertSpace2b" presStyleCnt="0"/>
      <dgm:spPr/>
    </dgm:pt>
    <dgm:pt modelId="{DD84FB88-97DB-49F9-912F-90C2A9A60082}" type="pres">
      <dgm:prSet presAssocID="{51818683-AF12-4603-9099-CDBFE2A5135B}" presName="horz2" presStyleCnt="0"/>
      <dgm:spPr/>
    </dgm:pt>
    <dgm:pt modelId="{1C875CDE-2522-41C7-8971-358E327FF242}" type="pres">
      <dgm:prSet presAssocID="{51818683-AF12-4603-9099-CDBFE2A5135B}" presName="horzSpace2" presStyleCnt="0"/>
      <dgm:spPr/>
    </dgm:pt>
    <dgm:pt modelId="{49B07CB2-4866-4B25-A472-2D3F6D1F317D}" type="pres">
      <dgm:prSet presAssocID="{51818683-AF12-4603-9099-CDBFE2A5135B}" presName="tx2" presStyleLbl="revTx" presStyleIdx="9" presStyleCnt="11"/>
      <dgm:spPr/>
    </dgm:pt>
    <dgm:pt modelId="{EB7EDAC7-FFBA-4C4D-BA0F-E26B46F17CAF}" type="pres">
      <dgm:prSet presAssocID="{51818683-AF12-4603-9099-CDBFE2A5135B}" presName="vert2" presStyleCnt="0"/>
      <dgm:spPr/>
    </dgm:pt>
    <dgm:pt modelId="{B7FD2134-1D89-480B-ADB4-15FFCCC81925}" type="pres">
      <dgm:prSet presAssocID="{51818683-AF12-4603-9099-CDBFE2A5135B}" presName="thinLine2b" presStyleLbl="callout" presStyleIdx="8" presStyleCnt="10"/>
      <dgm:spPr/>
    </dgm:pt>
    <dgm:pt modelId="{1DD33316-3837-43DB-8379-3B22110598DF}" type="pres">
      <dgm:prSet presAssocID="{51818683-AF12-4603-9099-CDBFE2A5135B}" presName="vertSpace2b" presStyleCnt="0"/>
      <dgm:spPr/>
    </dgm:pt>
    <dgm:pt modelId="{7EA1DC87-0658-425A-985A-44EE8153FEBE}" type="pres">
      <dgm:prSet presAssocID="{41D8E910-9317-4488-AA33-C59478A9FA86}" presName="horz2" presStyleCnt="0"/>
      <dgm:spPr/>
    </dgm:pt>
    <dgm:pt modelId="{62BCCC42-8E96-4959-970B-07DF9F88D47F}" type="pres">
      <dgm:prSet presAssocID="{41D8E910-9317-4488-AA33-C59478A9FA86}" presName="horzSpace2" presStyleCnt="0"/>
      <dgm:spPr/>
    </dgm:pt>
    <dgm:pt modelId="{27B94F37-027C-45B5-B71C-2003596BBDFE}" type="pres">
      <dgm:prSet presAssocID="{41D8E910-9317-4488-AA33-C59478A9FA86}" presName="tx2" presStyleLbl="revTx" presStyleIdx="10" presStyleCnt="11"/>
      <dgm:spPr/>
    </dgm:pt>
    <dgm:pt modelId="{238E856D-B753-4EEE-8497-AE66431A2FCB}" type="pres">
      <dgm:prSet presAssocID="{41D8E910-9317-4488-AA33-C59478A9FA86}" presName="vert2" presStyleCnt="0"/>
      <dgm:spPr/>
    </dgm:pt>
    <dgm:pt modelId="{61DEE14B-0554-4CB4-9686-CFD2A91BEFCD}" type="pres">
      <dgm:prSet presAssocID="{41D8E910-9317-4488-AA33-C59478A9FA86}" presName="thinLine2b" presStyleLbl="callout" presStyleIdx="9" presStyleCnt="10"/>
      <dgm:spPr/>
    </dgm:pt>
    <dgm:pt modelId="{4DE1AECC-335D-4C96-B34B-036DC015D329}" type="pres">
      <dgm:prSet presAssocID="{41D8E910-9317-4488-AA33-C59478A9FA86}" presName="vertSpace2b" presStyleCnt="0"/>
      <dgm:spPr/>
    </dgm:pt>
  </dgm:ptLst>
  <dgm:cxnLst>
    <dgm:cxn modelId="{32ED9C2E-CA6A-4A76-97D7-81022434F506}" srcId="{3453DE37-D1C6-4F9A-B5BC-9B33A6BDFFDB}" destId="{694CACC2-342E-41E7-A3BE-E4D62B037300}" srcOrd="6" destOrd="0" parTransId="{8117B6AF-5719-4146-8F3C-8DC3037090AC}" sibTransId="{657EF2F6-FAE9-4850-B4C4-E8A35E2F5AD6}"/>
    <dgm:cxn modelId="{B7B06237-668C-44F4-A714-492D6705E93A}" type="presOf" srcId="{67B01849-AB8E-4927-9E7E-F68A7CE429C8}" destId="{9FA6AF8C-05AD-46FA-8844-0A2F6C12970F}" srcOrd="0" destOrd="0" presId="urn:microsoft.com/office/officeart/2008/layout/LinedList"/>
    <dgm:cxn modelId="{8580063C-3A5C-4201-99CD-40A5437A5194}" srcId="{3453DE37-D1C6-4F9A-B5BC-9B33A6BDFFDB}" destId="{51818683-AF12-4603-9099-CDBFE2A5135B}" srcOrd="8" destOrd="0" parTransId="{5A4DB1FD-B346-4A50-B3A1-CCA3B3C91CB8}" sibTransId="{F4847556-8CB8-45CB-B491-EEF81D1D42BB}"/>
    <dgm:cxn modelId="{B6645759-9DFF-435D-8990-F6F91B194CAA}" type="presOf" srcId="{75FC6888-6E24-451F-BA10-480681CADCAC}" destId="{81DE75BD-D6D9-470F-9FD1-A6ADF426CB40}" srcOrd="0" destOrd="0" presId="urn:microsoft.com/office/officeart/2008/layout/LinedList"/>
    <dgm:cxn modelId="{59698565-69C4-4753-97AC-AE8B1DB9A142}" type="presOf" srcId="{1FF6B45E-3BA5-4969-8C57-C1C38A1AA49E}" destId="{243E8C9F-E8CB-4F8F-BD78-3F312F531366}" srcOrd="0" destOrd="0" presId="urn:microsoft.com/office/officeart/2008/layout/LinedList"/>
    <dgm:cxn modelId="{E043986A-7F76-40DE-9307-3CB95C26BE16}" srcId="{3453DE37-D1C6-4F9A-B5BC-9B33A6BDFFDB}" destId="{1FF6B45E-3BA5-4969-8C57-C1C38A1AA49E}" srcOrd="5" destOrd="0" parTransId="{BF18CBFA-A752-4DB3-8A9D-57D31AE9B4BE}" sibTransId="{1EEAA743-3C63-46BC-877E-923D544DFF37}"/>
    <dgm:cxn modelId="{38F56F75-E376-4071-9464-7EE256D69A89}" srcId="{3453DE37-D1C6-4F9A-B5BC-9B33A6BDFFDB}" destId="{67B01849-AB8E-4927-9E7E-F68A7CE429C8}" srcOrd="7" destOrd="0" parTransId="{8F5BF705-5B78-4553-B747-EADF8946EB5C}" sibTransId="{BCE1E22C-955E-4067-8278-6BAA869C3DE6}"/>
    <dgm:cxn modelId="{1D7CC476-559B-41C2-A439-7D46F5D50127}" type="presOf" srcId="{ACD12BE7-3349-4B06-B8BE-E7355ECEF5F0}" destId="{554954EE-5837-4FEE-8B94-979A213CEC54}" srcOrd="0" destOrd="0" presId="urn:microsoft.com/office/officeart/2008/layout/LinedList"/>
    <dgm:cxn modelId="{4E73BD84-C268-4BC6-9948-C55B3117432F}" type="presOf" srcId="{41D8E910-9317-4488-AA33-C59478A9FA86}" destId="{27B94F37-027C-45B5-B71C-2003596BBDFE}" srcOrd="0" destOrd="0" presId="urn:microsoft.com/office/officeart/2008/layout/LinedList"/>
    <dgm:cxn modelId="{2AD09191-B92B-4A11-8CC6-779A8FEFCBB8}" type="presOf" srcId="{48EE11A3-42A0-4E9D-B408-55DD1DF0B6FC}" destId="{70F8A7EF-D32E-4EB4-A1C1-65ABFE787401}" srcOrd="0" destOrd="0" presId="urn:microsoft.com/office/officeart/2008/layout/LinedList"/>
    <dgm:cxn modelId="{EA5D1893-A960-46F5-8054-13079AA9BAA0}" srcId="{3453DE37-D1C6-4F9A-B5BC-9B33A6BDFFDB}" destId="{9508D22C-3812-4597-AB67-EE3FD45710FE}" srcOrd="1" destOrd="0" parTransId="{37BE3E03-04B1-4E59-881E-44CED51AE8BA}" sibTransId="{28DD6EB1-46FF-4073-9B88-2F902F1F3CD5}"/>
    <dgm:cxn modelId="{26CFAB94-F226-44CA-8FE0-0B320E750671}" srcId="{3453DE37-D1C6-4F9A-B5BC-9B33A6BDFFDB}" destId="{41D8E910-9317-4488-AA33-C59478A9FA86}" srcOrd="9" destOrd="0" parTransId="{12099219-A4CB-4903-8E77-BB42096286D1}" sibTransId="{96BEA9BB-D93F-4F05-A9A0-C3D73BCC36CE}"/>
    <dgm:cxn modelId="{65BC169B-6043-4AE0-9429-65545383654B}" srcId="{3453DE37-D1C6-4F9A-B5BC-9B33A6BDFFDB}" destId="{ACD12BE7-3349-4B06-B8BE-E7355ECEF5F0}" srcOrd="3" destOrd="0" parTransId="{061944E8-380D-44B8-8BF7-F979B13B8335}" sibTransId="{D18383DB-8C5D-47E9-B5CE-91F347CFD19A}"/>
    <dgm:cxn modelId="{B68468A9-8023-4423-898D-2710F23648BE}" srcId="{4EED913B-605F-4168-A32C-FB83FC457A55}" destId="{3453DE37-D1C6-4F9A-B5BC-9B33A6BDFFDB}" srcOrd="0" destOrd="0" parTransId="{4BF2E022-D984-4B12-9C4C-6472B5542ACB}" sibTransId="{CA97DF34-A6D8-47D7-B7E5-8C357F32DEA2}"/>
    <dgm:cxn modelId="{737A16AE-7D93-48FE-8E84-3C7B96121426}" srcId="{3453DE37-D1C6-4F9A-B5BC-9B33A6BDFFDB}" destId="{75FC6888-6E24-451F-BA10-480681CADCAC}" srcOrd="2" destOrd="0" parTransId="{BA3A0E32-797D-4F28-9E04-60ACB85B034E}" sibTransId="{502195AD-582C-4BDB-9850-A22EC5F6C805}"/>
    <dgm:cxn modelId="{81216EC8-BEC7-4CED-9412-FCA879F8AA8B}" type="presOf" srcId="{9508D22C-3812-4597-AB67-EE3FD45710FE}" destId="{C9A3BFCA-23EE-4062-B91D-8F9EB4B90FAA}" srcOrd="0" destOrd="0" presId="urn:microsoft.com/office/officeart/2008/layout/LinedList"/>
    <dgm:cxn modelId="{B11824CF-EE9F-46DE-9CFA-743AEACC9A9B}" type="presOf" srcId="{4EED913B-605F-4168-A32C-FB83FC457A55}" destId="{6A7086F4-8964-4836-8BB5-C8F9D7822402}" srcOrd="0" destOrd="0" presId="urn:microsoft.com/office/officeart/2008/layout/LinedList"/>
    <dgm:cxn modelId="{0039B4D8-E807-42E1-88BC-F585D3E4076B}" srcId="{3453DE37-D1C6-4F9A-B5BC-9B33A6BDFFDB}" destId="{B92F21FC-24F2-4465-B10A-B7823E17F467}" srcOrd="0" destOrd="0" parTransId="{3FF63A67-3ED1-4435-AD34-4874B901D271}" sibTransId="{FB396CEA-2FB2-4943-B67C-515D61900AA2}"/>
    <dgm:cxn modelId="{4A38D6E9-AF88-42B0-9195-DF13E08B4B14}" type="presOf" srcId="{B92F21FC-24F2-4465-B10A-B7823E17F467}" destId="{E3F27867-F622-4AF6-A867-B7D59E7921C1}" srcOrd="0" destOrd="0" presId="urn:microsoft.com/office/officeart/2008/layout/LinedList"/>
    <dgm:cxn modelId="{2047DBF2-3BCC-4826-B98C-1E0A2CF36C5D}" type="presOf" srcId="{694CACC2-342E-41E7-A3BE-E4D62B037300}" destId="{658B94E2-FFD1-47FF-91A5-1E7298F000D4}" srcOrd="0" destOrd="0" presId="urn:microsoft.com/office/officeart/2008/layout/LinedList"/>
    <dgm:cxn modelId="{0F1255F3-0084-4EC3-99BD-0F48C9714069}" srcId="{3453DE37-D1C6-4F9A-B5BC-9B33A6BDFFDB}" destId="{48EE11A3-42A0-4E9D-B408-55DD1DF0B6FC}" srcOrd="4" destOrd="0" parTransId="{AF14EB4F-02C5-464E-9307-20E4B22E1577}" sibTransId="{9C5CE770-FEBB-4FB6-AEBF-BB3A462D861A}"/>
    <dgm:cxn modelId="{3A0E6BF7-7160-40B0-83D7-5146396EBC99}" type="presOf" srcId="{3453DE37-D1C6-4F9A-B5BC-9B33A6BDFFDB}" destId="{ED666086-D70E-4D54-B64A-1447A80666A7}" srcOrd="0" destOrd="0" presId="urn:microsoft.com/office/officeart/2008/layout/LinedList"/>
    <dgm:cxn modelId="{B91D97FA-648C-4F5B-87F2-9643664C6886}" type="presOf" srcId="{51818683-AF12-4603-9099-CDBFE2A5135B}" destId="{49B07CB2-4866-4B25-A472-2D3F6D1F317D}" srcOrd="0" destOrd="0" presId="urn:microsoft.com/office/officeart/2008/layout/LinedList"/>
    <dgm:cxn modelId="{5E640F3C-8FF1-400D-B341-836881CC4F7C}" type="presParOf" srcId="{6A7086F4-8964-4836-8BB5-C8F9D7822402}" destId="{73808272-5FE2-47D8-9237-607FA52462C2}" srcOrd="0" destOrd="0" presId="urn:microsoft.com/office/officeart/2008/layout/LinedList"/>
    <dgm:cxn modelId="{45EC40D1-F0D0-4668-93E0-DF3065A1D032}" type="presParOf" srcId="{6A7086F4-8964-4836-8BB5-C8F9D7822402}" destId="{97673E7D-7A14-4FA4-B123-5023E8B9B0DB}" srcOrd="1" destOrd="0" presId="urn:microsoft.com/office/officeart/2008/layout/LinedList"/>
    <dgm:cxn modelId="{E8D18A6B-FBEB-4D7C-99E2-C7766A6EBBEC}" type="presParOf" srcId="{97673E7D-7A14-4FA4-B123-5023E8B9B0DB}" destId="{ED666086-D70E-4D54-B64A-1447A80666A7}" srcOrd="0" destOrd="0" presId="urn:microsoft.com/office/officeart/2008/layout/LinedList"/>
    <dgm:cxn modelId="{6461C266-6CDD-415D-841A-5A8C941CADE2}" type="presParOf" srcId="{97673E7D-7A14-4FA4-B123-5023E8B9B0DB}" destId="{5894AEC3-1733-43CA-8927-254DA778A869}" srcOrd="1" destOrd="0" presId="urn:microsoft.com/office/officeart/2008/layout/LinedList"/>
    <dgm:cxn modelId="{52A0FE46-D531-430F-A282-819D2ACC6306}" type="presParOf" srcId="{5894AEC3-1733-43CA-8927-254DA778A869}" destId="{E7723401-1946-4C26-9430-06788AA51098}" srcOrd="0" destOrd="0" presId="urn:microsoft.com/office/officeart/2008/layout/LinedList"/>
    <dgm:cxn modelId="{39E07784-0502-4FCC-AEE0-4E17B23206A0}" type="presParOf" srcId="{5894AEC3-1733-43CA-8927-254DA778A869}" destId="{7ABFA266-5512-47C7-B6DA-58A0A76DC456}" srcOrd="1" destOrd="0" presId="urn:microsoft.com/office/officeart/2008/layout/LinedList"/>
    <dgm:cxn modelId="{0D2CCCA4-750C-4F17-9106-F3BF87DFA6A1}" type="presParOf" srcId="{7ABFA266-5512-47C7-B6DA-58A0A76DC456}" destId="{17EA0C12-C6B4-4167-8A7C-9240A5C1CBB6}" srcOrd="0" destOrd="0" presId="urn:microsoft.com/office/officeart/2008/layout/LinedList"/>
    <dgm:cxn modelId="{08946E39-85BB-40EF-B639-F42F19E17831}" type="presParOf" srcId="{7ABFA266-5512-47C7-B6DA-58A0A76DC456}" destId="{E3F27867-F622-4AF6-A867-B7D59E7921C1}" srcOrd="1" destOrd="0" presId="urn:microsoft.com/office/officeart/2008/layout/LinedList"/>
    <dgm:cxn modelId="{52F669B5-35EA-42E0-9EDD-9AC65A36CCB2}" type="presParOf" srcId="{7ABFA266-5512-47C7-B6DA-58A0A76DC456}" destId="{45245DF5-B727-48E3-8B76-60327E967FEC}" srcOrd="2" destOrd="0" presId="urn:microsoft.com/office/officeart/2008/layout/LinedList"/>
    <dgm:cxn modelId="{CF7309D1-1ABB-43CE-8641-AF8EBB6BDD2E}" type="presParOf" srcId="{5894AEC3-1733-43CA-8927-254DA778A869}" destId="{E8B8477F-515B-41C4-9013-E9B00D111171}" srcOrd="2" destOrd="0" presId="urn:microsoft.com/office/officeart/2008/layout/LinedList"/>
    <dgm:cxn modelId="{55590672-71B1-4E0B-A8B3-8B3B5A09B4A3}" type="presParOf" srcId="{5894AEC3-1733-43CA-8927-254DA778A869}" destId="{7882EBA5-FAE7-4766-B612-126787B56D27}" srcOrd="3" destOrd="0" presId="urn:microsoft.com/office/officeart/2008/layout/LinedList"/>
    <dgm:cxn modelId="{F8DB4F11-CD86-4446-937A-AA04D3C485E6}" type="presParOf" srcId="{5894AEC3-1733-43CA-8927-254DA778A869}" destId="{9B5FCE13-14C3-46F2-B986-944422B97647}" srcOrd="4" destOrd="0" presId="urn:microsoft.com/office/officeart/2008/layout/LinedList"/>
    <dgm:cxn modelId="{D4FFCC77-6FC1-40EB-9E11-0B8D42D0BB61}" type="presParOf" srcId="{9B5FCE13-14C3-46F2-B986-944422B97647}" destId="{FF8AC462-67E5-45AB-B10E-442D7041462D}" srcOrd="0" destOrd="0" presId="urn:microsoft.com/office/officeart/2008/layout/LinedList"/>
    <dgm:cxn modelId="{E2137D4E-13D8-46A8-84E7-23B5F569CCE9}" type="presParOf" srcId="{9B5FCE13-14C3-46F2-B986-944422B97647}" destId="{C9A3BFCA-23EE-4062-B91D-8F9EB4B90FAA}" srcOrd="1" destOrd="0" presId="urn:microsoft.com/office/officeart/2008/layout/LinedList"/>
    <dgm:cxn modelId="{212759CF-9CE0-497C-B4DB-0FBABA3BDE8A}" type="presParOf" srcId="{9B5FCE13-14C3-46F2-B986-944422B97647}" destId="{5F219FDD-228F-457B-A539-6DBCFF65E3FC}" srcOrd="2" destOrd="0" presId="urn:microsoft.com/office/officeart/2008/layout/LinedList"/>
    <dgm:cxn modelId="{9D398B06-A251-4644-9670-985CDEBAF874}" type="presParOf" srcId="{5894AEC3-1733-43CA-8927-254DA778A869}" destId="{B09296DC-7CBC-4EDD-BEED-22C24676A03D}" srcOrd="5" destOrd="0" presId="urn:microsoft.com/office/officeart/2008/layout/LinedList"/>
    <dgm:cxn modelId="{DF9D817D-A85D-4FF6-9162-2544D0C76EF4}" type="presParOf" srcId="{5894AEC3-1733-43CA-8927-254DA778A869}" destId="{02885020-05C7-4F14-B600-C639E54D5883}" srcOrd="6" destOrd="0" presId="urn:microsoft.com/office/officeart/2008/layout/LinedList"/>
    <dgm:cxn modelId="{2DF94196-2273-421D-ABD8-5488BFA2FA15}" type="presParOf" srcId="{5894AEC3-1733-43CA-8927-254DA778A869}" destId="{152C9AB3-587E-4804-8541-3CBE23EB1D69}" srcOrd="7" destOrd="0" presId="urn:microsoft.com/office/officeart/2008/layout/LinedList"/>
    <dgm:cxn modelId="{75A527E5-D5B9-4584-B9E7-6E2132E67DBE}" type="presParOf" srcId="{152C9AB3-587E-4804-8541-3CBE23EB1D69}" destId="{C9550624-EE56-45EB-BEC9-DD7729062B2F}" srcOrd="0" destOrd="0" presId="urn:microsoft.com/office/officeart/2008/layout/LinedList"/>
    <dgm:cxn modelId="{55B12A50-077B-4B2B-9CC0-3B7EDBF5AE93}" type="presParOf" srcId="{152C9AB3-587E-4804-8541-3CBE23EB1D69}" destId="{81DE75BD-D6D9-470F-9FD1-A6ADF426CB40}" srcOrd="1" destOrd="0" presId="urn:microsoft.com/office/officeart/2008/layout/LinedList"/>
    <dgm:cxn modelId="{C67A5378-433D-42FD-8364-525A85FB4F8A}" type="presParOf" srcId="{152C9AB3-587E-4804-8541-3CBE23EB1D69}" destId="{0C68055F-3E10-4698-AAE1-372C2DE84346}" srcOrd="2" destOrd="0" presId="urn:microsoft.com/office/officeart/2008/layout/LinedList"/>
    <dgm:cxn modelId="{CCED516A-338D-4F54-A42F-F0C57F8A7BA7}" type="presParOf" srcId="{5894AEC3-1733-43CA-8927-254DA778A869}" destId="{C250BE9E-187B-4F55-8672-3E60A25F984B}" srcOrd="8" destOrd="0" presId="urn:microsoft.com/office/officeart/2008/layout/LinedList"/>
    <dgm:cxn modelId="{5379B6A4-F7CF-4728-B857-721AFD345A6F}" type="presParOf" srcId="{5894AEC3-1733-43CA-8927-254DA778A869}" destId="{C1F44FE6-9A21-4AA8-93C0-43D6E17D75A1}" srcOrd="9" destOrd="0" presId="urn:microsoft.com/office/officeart/2008/layout/LinedList"/>
    <dgm:cxn modelId="{A16ECD0E-A833-4A2D-85B7-60D7EC51E3A9}" type="presParOf" srcId="{5894AEC3-1733-43CA-8927-254DA778A869}" destId="{4069F4B8-CE16-4E45-BFC8-CB37C2949A5A}" srcOrd="10" destOrd="0" presId="urn:microsoft.com/office/officeart/2008/layout/LinedList"/>
    <dgm:cxn modelId="{5F2BD217-D9DB-4226-9DA7-F1747260CD53}" type="presParOf" srcId="{4069F4B8-CE16-4E45-BFC8-CB37C2949A5A}" destId="{2D1977AB-23AA-457A-B556-7013DF5F1E14}" srcOrd="0" destOrd="0" presId="urn:microsoft.com/office/officeart/2008/layout/LinedList"/>
    <dgm:cxn modelId="{5D862FA2-A940-4E8E-B5EB-28E0CD5546CC}" type="presParOf" srcId="{4069F4B8-CE16-4E45-BFC8-CB37C2949A5A}" destId="{554954EE-5837-4FEE-8B94-979A213CEC54}" srcOrd="1" destOrd="0" presId="urn:microsoft.com/office/officeart/2008/layout/LinedList"/>
    <dgm:cxn modelId="{72CDD8A3-55E0-413E-AAA5-8AA7034E5BB6}" type="presParOf" srcId="{4069F4B8-CE16-4E45-BFC8-CB37C2949A5A}" destId="{2C8B3265-C788-4957-9C26-FB6731D8867D}" srcOrd="2" destOrd="0" presId="urn:microsoft.com/office/officeart/2008/layout/LinedList"/>
    <dgm:cxn modelId="{7E891E08-9A14-40B7-ADB5-1CAFB4530233}" type="presParOf" srcId="{5894AEC3-1733-43CA-8927-254DA778A869}" destId="{8BA81EB5-E4A1-4149-BA13-ED799EE47739}" srcOrd="11" destOrd="0" presId="urn:microsoft.com/office/officeart/2008/layout/LinedList"/>
    <dgm:cxn modelId="{A38B3109-8A87-4AE4-B175-BE752F95D919}" type="presParOf" srcId="{5894AEC3-1733-43CA-8927-254DA778A869}" destId="{A9AC4D9B-7A4A-437B-B77D-8F5E5FB0B60B}" srcOrd="12" destOrd="0" presId="urn:microsoft.com/office/officeart/2008/layout/LinedList"/>
    <dgm:cxn modelId="{81958838-C854-4113-A73E-D96B1864BE55}" type="presParOf" srcId="{5894AEC3-1733-43CA-8927-254DA778A869}" destId="{5DD48298-7254-483B-BA52-49ADC870876B}" srcOrd="13" destOrd="0" presId="urn:microsoft.com/office/officeart/2008/layout/LinedList"/>
    <dgm:cxn modelId="{3CF9C179-648C-4C23-B75F-6A26CEFC2A86}" type="presParOf" srcId="{5DD48298-7254-483B-BA52-49ADC870876B}" destId="{B80C5888-FD8F-4FBC-B187-46EBE3B1CD9D}" srcOrd="0" destOrd="0" presId="urn:microsoft.com/office/officeart/2008/layout/LinedList"/>
    <dgm:cxn modelId="{6F73985A-3FE8-4671-86DD-177269CF8F0E}" type="presParOf" srcId="{5DD48298-7254-483B-BA52-49ADC870876B}" destId="{70F8A7EF-D32E-4EB4-A1C1-65ABFE787401}" srcOrd="1" destOrd="0" presId="urn:microsoft.com/office/officeart/2008/layout/LinedList"/>
    <dgm:cxn modelId="{52EDBD4A-4FE4-4467-835C-E65E5B5AD9B0}" type="presParOf" srcId="{5DD48298-7254-483B-BA52-49ADC870876B}" destId="{3EBFA23B-62D0-427A-B8C5-C55705637529}" srcOrd="2" destOrd="0" presId="urn:microsoft.com/office/officeart/2008/layout/LinedList"/>
    <dgm:cxn modelId="{768F05FA-BE8F-41B4-B6A3-0EF65F09F038}" type="presParOf" srcId="{5894AEC3-1733-43CA-8927-254DA778A869}" destId="{3ECEF530-519E-47DE-BBAE-A99918421718}" srcOrd="14" destOrd="0" presId="urn:microsoft.com/office/officeart/2008/layout/LinedList"/>
    <dgm:cxn modelId="{476F1064-5983-49EF-864E-9494A25C9723}" type="presParOf" srcId="{5894AEC3-1733-43CA-8927-254DA778A869}" destId="{6C69B9F4-213E-4517-9141-5CBB591FDA2D}" srcOrd="15" destOrd="0" presId="urn:microsoft.com/office/officeart/2008/layout/LinedList"/>
    <dgm:cxn modelId="{9606CB6B-4B86-412F-B5A6-1FAF5EB3AF9F}" type="presParOf" srcId="{5894AEC3-1733-43CA-8927-254DA778A869}" destId="{E44A1D3F-801C-491E-A8F0-DCF1197E95B8}" srcOrd="16" destOrd="0" presId="urn:microsoft.com/office/officeart/2008/layout/LinedList"/>
    <dgm:cxn modelId="{550D4EE9-A883-43EF-8643-244E4E95E982}" type="presParOf" srcId="{E44A1D3F-801C-491E-A8F0-DCF1197E95B8}" destId="{A4A38C4A-9743-49A0-979E-E2113B55F23A}" srcOrd="0" destOrd="0" presId="urn:microsoft.com/office/officeart/2008/layout/LinedList"/>
    <dgm:cxn modelId="{ECF7D811-22D3-4287-AC14-3AC1F91E5843}" type="presParOf" srcId="{E44A1D3F-801C-491E-A8F0-DCF1197E95B8}" destId="{243E8C9F-E8CB-4F8F-BD78-3F312F531366}" srcOrd="1" destOrd="0" presId="urn:microsoft.com/office/officeart/2008/layout/LinedList"/>
    <dgm:cxn modelId="{86AB30FE-B590-4556-A676-6797D1EFB619}" type="presParOf" srcId="{E44A1D3F-801C-491E-A8F0-DCF1197E95B8}" destId="{1B5DA3B8-3FB7-42DE-B7F8-B34BBE1EFE19}" srcOrd="2" destOrd="0" presId="urn:microsoft.com/office/officeart/2008/layout/LinedList"/>
    <dgm:cxn modelId="{5B3F24E5-0143-4854-8D86-3289518F931A}" type="presParOf" srcId="{5894AEC3-1733-43CA-8927-254DA778A869}" destId="{8F7C9F17-CDF6-49DE-8EC5-EB8F89CCC805}" srcOrd="17" destOrd="0" presId="urn:microsoft.com/office/officeart/2008/layout/LinedList"/>
    <dgm:cxn modelId="{08448A7A-22EC-4220-940D-ABDAF00D886C}" type="presParOf" srcId="{5894AEC3-1733-43CA-8927-254DA778A869}" destId="{B42D4765-EE38-4606-8A7A-0607A9C0C866}" srcOrd="18" destOrd="0" presId="urn:microsoft.com/office/officeart/2008/layout/LinedList"/>
    <dgm:cxn modelId="{20D6A13A-B99F-4625-B42E-101EBD2A405F}" type="presParOf" srcId="{5894AEC3-1733-43CA-8927-254DA778A869}" destId="{91822A01-C25D-4B5D-827A-50408756042B}" srcOrd="19" destOrd="0" presId="urn:microsoft.com/office/officeart/2008/layout/LinedList"/>
    <dgm:cxn modelId="{CE1D71BD-6E01-4BA0-A17B-86022B43D0E8}" type="presParOf" srcId="{91822A01-C25D-4B5D-827A-50408756042B}" destId="{A07E4539-E000-486C-BD63-91BD9E057860}" srcOrd="0" destOrd="0" presId="urn:microsoft.com/office/officeart/2008/layout/LinedList"/>
    <dgm:cxn modelId="{9DCDFD4A-6F18-40A6-BD22-F871C961BC53}" type="presParOf" srcId="{91822A01-C25D-4B5D-827A-50408756042B}" destId="{658B94E2-FFD1-47FF-91A5-1E7298F000D4}" srcOrd="1" destOrd="0" presId="urn:microsoft.com/office/officeart/2008/layout/LinedList"/>
    <dgm:cxn modelId="{E1332AAE-AAA9-4500-AE2B-DFDE2F90FE06}" type="presParOf" srcId="{91822A01-C25D-4B5D-827A-50408756042B}" destId="{50014A55-235C-4727-AF58-E727EDD6909E}" srcOrd="2" destOrd="0" presId="urn:microsoft.com/office/officeart/2008/layout/LinedList"/>
    <dgm:cxn modelId="{C8FE94DB-1722-4268-8B74-2390BF9C2376}" type="presParOf" srcId="{5894AEC3-1733-43CA-8927-254DA778A869}" destId="{E96EECEB-7F2F-4ABD-9E76-F8B60FDD4F83}" srcOrd="20" destOrd="0" presId="urn:microsoft.com/office/officeart/2008/layout/LinedList"/>
    <dgm:cxn modelId="{6FB7AB36-3E32-4C2E-B2AB-D67286A9E59D}" type="presParOf" srcId="{5894AEC3-1733-43CA-8927-254DA778A869}" destId="{A112938B-059E-4F3F-AAFB-40D2A72726FD}" srcOrd="21" destOrd="0" presId="urn:microsoft.com/office/officeart/2008/layout/LinedList"/>
    <dgm:cxn modelId="{91E2C217-2AB7-4DF5-AFBA-166229216C32}" type="presParOf" srcId="{5894AEC3-1733-43CA-8927-254DA778A869}" destId="{6E28C9ED-3AA6-4B83-B444-5C2161484ED0}" srcOrd="22" destOrd="0" presId="urn:microsoft.com/office/officeart/2008/layout/LinedList"/>
    <dgm:cxn modelId="{BCDFCCFF-FAC8-4A94-9C90-FDB6E2551CA3}" type="presParOf" srcId="{6E28C9ED-3AA6-4B83-B444-5C2161484ED0}" destId="{193F9CB6-5BC2-403C-9D42-7FD091841537}" srcOrd="0" destOrd="0" presId="urn:microsoft.com/office/officeart/2008/layout/LinedList"/>
    <dgm:cxn modelId="{84BBF912-D593-44B1-B132-A3BA17855EDD}" type="presParOf" srcId="{6E28C9ED-3AA6-4B83-B444-5C2161484ED0}" destId="{9FA6AF8C-05AD-46FA-8844-0A2F6C12970F}" srcOrd="1" destOrd="0" presId="urn:microsoft.com/office/officeart/2008/layout/LinedList"/>
    <dgm:cxn modelId="{44964413-4F72-4612-8AC8-10CDB84D260F}" type="presParOf" srcId="{6E28C9ED-3AA6-4B83-B444-5C2161484ED0}" destId="{7A6193B9-52CE-485E-B02B-71B51D9CB0BE}" srcOrd="2" destOrd="0" presId="urn:microsoft.com/office/officeart/2008/layout/LinedList"/>
    <dgm:cxn modelId="{7073F45D-0C5D-4E25-93BE-D659CDC25121}" type="presParOf" srcId="{5894AEC3-1733-43CA-8927-254DA778A869}" destId="{54191611-0557-4B83-BAFF-D0ABC3476FE2}" srcOrd="23" destOrd="0" presId="urn:microsoft.com/office/officeart/2008/layout/LinedList"/>
    <dgm:cxn modelId="{5FB821B0-A9A9-4819-8456-D9C0924ED8EF}" type="presParOf" srcId="{5894AEC3-1733-43CA-8927-254DA778A869}" destId="{1ED7A851-9A7A-4C87-90FA-0054C296440A}" srcOrd="24" destOrd="0" presId="urn:microsoft.com/office/officeart/2008/layout/LinedList"/>
    <dgm:cxn modelId="{9D72F89C-8D5C-4EB1-BE45-7970D2CBE181}" type="presParOf" srcId="{5894AEC3-1733-43CA-8927-254DA778A869}" destId="{DD84FB88-97DB-49F9-912F-90C2A9A60082}" srcOrd="25" destOrd="0" presId="urn:microsoft.com/office/officeart/2008/layout/LinedList"/>
    <dgm:cxn modelId="{1A94534F-5169-4197-9110-01042D425A30}" type="presParOf" srcId="{DD84FB88-97DB-49F9-912F-90C2A9A60082}" destId="{1C875CDE-2522-41C7-8971-358E327FF242}" srcOrd="0" destOrd="0" presId="urn:microsoft.com/office/officeart/2008/layout/LinedList"/>
    <dgm:cxn modelId="{C3CE5F01-2811-455D-8A6B-81A5F97C106F}" type="presParOf" srcId="{DD84FB88-97DB-49F9-912F-90C2A9A60082}" destId="{49B07CB2-4866-4B25-A472-2D3F6D1F317D}" srcOrd="1" destOrd="0" presId="urn:microsoft.com/office/officeart/2008/layout/LinedList"/>
    <dgm:cxn modelId="{9FE875E7-5624-4A9C-8C6A-CE9D37601EE3}" type="presParOf" srcId="{DD84FB88-97DB-49F9-912F-90C2A9A60082}" destId="{EB7EDAC7-FFBA-4C4D-BA0F-E26B46F17CAF}" srcOrd="2" destOrd="0" presId="urn:microsoft.com/office/officeart/2008/layout/LinedList"/>
    <dgm:cxn modelId="{5C273BF3-6841-4060-8208-39E66EEEA8D9}" type="presParOf" srcId="{5894AEC3-1733-43CA-8927-254DA778A869}" destId="{B7FD2134-1D89-480B-ADB4-15FFCCC81925}" srcOrd="26" destOrd="0" presId="urn:microsoft.com/office/officeart/2008/layout/LinedList"/>
    <dgm:cxn modelId="{E76C2695-B1FC-414D-B643-628432303210}" type="presParOf" srcId="{5894AEC3-1733-43CA-8927-254DA778A869}" destId="{1DD33316-3837-43DB-8379-3B22110598DF}" srcOrd="27" destOrd="0" presId="urn:microsoft.com/office/officeart/2008/layout/LinedList"/>
    <dgm:cxn modelId="{496F44C5-7C9D-4C7E-8367-DF5C1CF6A29E}" type="presParOf" srcId="{5894AEC3-1733-43CA-8927-254DA778A869}" destId="{7EA1DC87-0658-425A-985A-44EE8153FEBE}" srcOrd="28" destOrd="0" presId="urn:microsoft.com/office/officeart/2008/layout/LinedList"/>
    <dgm:cxn modelId="{534469F2-71A0-481C-A92E-F3A2FCB71341}" type="presParOf" srcId="{7EA1DC87-0658-425A-985A-44EE8153FEBE}" destId="{62BCCC42-8E96-4959-970B-07DF9F88D47F}" srcOrd="0" destOrd="0" presId="urn:microsoft.com/office/officeart/2008/layout/LinedList"/>
    <dgm:cxn modelId="{4E2019EE-9AEB-4B3B-9CB4-937D97190508}" type="presParOf" srcId="{7EA1DC87-0658-425A-985A-44EE8153FEBE}" destId="{27B94F37-027C-45B5-B71C-2003596BBDFE}" srcOrd="1" destOrd="0" presId="urn:microsoft.com/office/officeart/2008/layout/LinedList"/>
    <dgm:cxn modelId="{8B3BE8F6-CABE-448E-8239-DE311D941769}" type="presParOf" srcId="{7EA1DC87-0658-425A-985A-44EE8153FEBE}" destId="{238E856D-B753-4EEE-8497-AE66431A2FCB}" srcOrd="2" destOrd="0" presId="urn:microsoft.com/office/officeart/2008/layout/LinedList"/>
    <dgm:cxn modelId="{54480980-3386-45FD-950B-9DE3AECB1A5D}" type="presParOf" srcId="{5894AEC3-1733-43CA-8927-254DA778A869}" destId="{61DEE14B-0554-4CB4-9686-CFD2A91BEFCD}" srcOrd="29" destOrd="0" presId="urn:microsoft.com/office/officeart/2008/layout/LinedList"/>
    <dgm:cxn modelId="{32AFA4C9-2227-4DFA-927E-669068514708}" type="presParOf" srcId="{5894AEC3-1733-43CA-8927-254DA778A869}" destId="{4DE1AECC-335D-4C96-B34B-036DC015D329}" srcOrd="30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272268B-8093-4BC9-A1FC-01D1D7A91B51}" type="doc">
      <dgm:prSet loTypeId="urn:microsoft.com/office/officeart/2005/8/layout/hProcess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2EBB62-AA9B-451B-8C39-22756C9F7173}">
      <dgm:prSet phldrT="[Текст]"/>
      <dgm:spPr/>
      <dgm:t>
        <a:bodyPr/>
        <a:lstStyle/>
        <a:p>
          <a:r>
            <a:rPr lang="ru-RU" dirty="0">
              <a:latin typeface="Verdana" panose="020B0604030504040204" pitchFamily="34" charset="0"/>
              <a:ea typeface="Verdana" panose="020B0604030504040204" pitchFamily="34" charset="0"/>
            </a:rPr>
            <a:t>22</a:t>
          </a:r>
        </a:p>
      </dgm:t>
    </dgm:pt>
    <dgm:pt modelId="{4AF3B2BE-135C-4E9D-8F29-CA5CDDF0CB45}" type="parTrans" cxnId="{D8875960-21EC-445E-BB1F-62E43B429FF2}">
      <dgm:prSet/>
      <dgm:spPr/>
      <dgm:t>
        <a:bodyPr/>
        <a:lstStyle/>
        <a:p>
          <a:endParaRPr lang="ru-RU"/>
        </a:p>
      </dgm:t>
    </dgm:pt>
    <dgm:pt modelId="{294DA6F1-ABC2-4135-A2C5-1572FB445D09}" type="sibTrans" cxnId="{D8875960-21EC-445E-BB1F-62E43B429FF2}">
      <dgm:prSet/>
      <dgm:spPr/>
      <dgm:t>
        <a:bodyPr/>
        <a:lstStyle/>
        <a:p>
          <a:endParaRPr lang="ru-RU"/>
        </a:p>
      </dgm:t>
    </dgm:pt>
    <dgm:pt modelId="{35916B80-C60B-4745-8330-E31F1541A89B}">
      <dgm:prSet phldrT="[Текст]" custT="1"/>
      <dgm:spPr/>
      <dgm:t>
        <a:bodyPr/>
        <a:lstStyle/>
        <a:p>
          <a:pPr algn="l"/>
          <a:r>
            <a:rPr lang="ru-RU" sz="1400" b="1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БОЛЕВЫЕ ТОЧКИ</a:t>
          </a:r>
        </a:p>
      </dgm:t>
    </dgm:pt>
    <dgm:pt modelId="{57BE2820-FA0A-473D-96F4-BF7D97B9D206}" type="parTrans" cxnId="{04EFA2FB-3A49-4319-97C5-6E234E0771F4}">
      <dgm:prSet/>
      <dgm:spPr/>
      <dgm:t>
        <a:bodyPr/>
        <a:lstStyle/>
        <a:p>
          <a:endParaRPr lang="ru-RU"/>
        </a:p>
      </dgm:t>
    </dgm:pt>
    <dgm:pt modelId="{024C4DF7-5E5E-4C26-A284-1973EF06C380}" type="sibTrans" cxnId="{04EFA2FB-3A49-4319-97C5-6E234E0771F4}">
      <dgm:prSet/>
      <dgm:spPr/>
      <dgm:t>
        <a:bodyPr/>
        <a:lstStyle/>
        <a:p>
          <a:endParaRPr lang="ru-RU"/>
        </a:p>
      </dgm:t>
    </dgm:pt>
    <dgm:pt modelId="{0BB50521-0E8D-449D-A6EE-BC90AA74E7D3}">
      <dgm:prSet phldrT="[Текст]"/>
      <dgm:spPr/>
      <dgm:t>
        <a:bodyPr/>
        <a:lstStyle/>
        <a:p>
          <a:r>
            <a:rPr lang="ru-RU" dirty="0">
              <a:latin typeface="Verdana" panose="020B0604030504040204" pitchFamily="34" charset="0"/>
              <a:ea typeface="Verdana" panose="020B0604030504040204" pitchFamily="34" charset="0"/>
            </a:rPr>
            <a:t>38</a:t>
          </a:r>
          <a:r>
            <a:rPr lang="ru-RU" dirty="0"/>
            <a:t> </a:t>
          </a:r>
        </a:p>
      </dgm:t>
    </dgm:pt>
    <dgm:pt modelId="{3B0201F2-8400-4ED7-BC84-F4DD84DF3A91}" type="parTrans" cxnId="{33C87B4A-A360-4E03-8120-332EF70888F7}">
      <dgm:prSet/>
      <dgm:spPr/>
      <dgm:t>
        <a:bodyPr/>
        <a:lstStyle/>
        <a:p>
          <a:endParaRPr lang="ru-RU"/>
        </a:p>
      </dgm:t>
    </dgm:pt>
    <dgm:pt modelId="{970F2BAB-D5F5-4FB3-AD3A-6A65B39AA391}" type="sibTrans" cxnId="{33C87B4A-A360-4E03-8120-332EF70888F7}">
      <dgm:prSet/>
      <dgm:spPr/>
      <dgm:t>
        <a:bodyPr/>
        <a:lstStyle/>
        <a:p>
          <a:endParaRPr lang="ru-RU"/>
        </a:p>
      </dgm:t>
    </dgm:pt>
    <dgm:pt modelId="{376A4019-3AEE-4D24-9E9A-5934DCC72404}">
      <dgm:prSet phldrT="[Текст]" custT="1"/>
      <dgm:spPr/>
      <dgm:t>
        <a:bodyPr/>
        <a:lstStyle/>
        <a:p>
          <a:pPr algn="l"/>
          <a:r>
            <a:rPr lang="ru-RU" sz="1400" b="1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РЕШЕНИЙ БОЛЕВЫХ ТОЧЕК</a:t>
          </a:r>
        </a:p>
      </dgm:t>
    </dgm:pt>
    <dgm:pt modelId="{07724E66-4218-4BFE-AC14-A578DC9A5702}" type="parTrans" cxnId="{B36E7CE3-6223-491D-9C22-1C16930E7D07}">
      <dgm:prSet/>
      <dgm:spPr/>
      <dgm:t>
        <a:bodyPr/>
        <a:lstStyle/>
        <a:p>
          <a:endParaRPr lang="ru-RU"/>
        </a:p>
      </dgm:t>
    </dgm:pt>
    <dgm:pt modelId="{85F67289-E02D-4A7F-9979-A508974A3D18}" type="sibTrans" cxnId="{B36E7CE3-6223-491D-9C22-1C16930E7D07}">
      <dgm:prSet/>
      <dgm:spPr/>
      <dgm:t>
        <a:bodyPr/>
        <a:lstStyle/>
        <a:p>
          <a:endParaRPr lang="ru-RU"/>
        </a:p>
      </dgm:t>
    </dgm:pt>
    <dgm:pt modelId="{E13C6719-BB0E-42D6-A9A2-E67AEC2E12FD}">
      <dgm:prSet phldrT="[Текст]"/>
      <dgm:spPr/>
      <dgm:t>
        <a:bodyPr/>
        <a:lstStyle/>
        <a:p>
          <a:r>
            <a:rPr lang="ru-RU" dirty="0">
              <a:latin typeface="Verdana" panose="020B0604030504040204" pitchFamily="34" charset="0"/>
              <a:ea typeface="Verdana" panose="020B0604030504040204" pitchFamily="34" charset="0"/>
            </a:rPr>
            <a:t>20</a:t>
          </a:r>
        </a:p>
      </dgm:t>
    </dgm:pt>
    <dgm:pt modelId="{28A63F20-2216-432C-B453-F04EE2362080}" type="parTrans" cxnId="{B017FCB4-D194-4158-B2AC-A5FEE31701B7}">
      <dgm:prSet/>
      <dgm:spPr/>
      <dgm:t>
        <a:bodyPr/>
        <a:lstStyle/>
        <a:p>
          <a:endParaRPr lang="ru-RU"/>
        </a:p>
      </dgm:t>
    </dgm:pt>
    <dgm:pt modelId="{0EACD5CC-0E25-4805-95EB-12789ADED2F7}" type="sibTrans" cxnId="{B017FCB4-D194-4158-B2AC-A5FEE31701B7}">
      <dgm:prSet/>
      <dgm:spPr/>
      <dgm:t>
        <a:bodyPr/>
        <a:lstStyle/>
        <a:p>
          <a:endParaRPr lang="ru-RU"/>
        </a:p>
      </dgm:t>
    </dgm:pt>
    <dgm:pt modelId="{E723BBB9-CD47-4172-A497-650D134CAB89}">
      <dgm:prSet phldrT="[Текст]" custT="1"/>
      <dgm:spPr/>
      <dgm:t>
        <a:bodyPr/>
        <a:lstStyle/>
        <a:p>
          <a:pPr algn="l"/>
          <a:r>
            <a:rPr lang="ru-RU" sz="1200" b="1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«БЫСТРЫХ» РЕШЕНИЙ</a:t>
          </a:r>
        </a:p>
        <a:p>
          <a:pPr algn="l"/>
          <a:r>
            <a:rPr lang="ru-RU" sz="900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со сроком реализации ноябрь-декабрь 2021 года</a:t>
          </a:r>
        </a:p>
      </dgm:t>
    </dgm:pt>
    <dgm:pt modelId="{5E166F3E-FEC9-4FFB-8AE2-8704AF74381D}" type="parTrans" cxnId="{D8BD6585-4A01-4ED9-9DF4-851FF0AE951F}">
      <dgm:prSet/>
      <dgm:spPr/>
      <dgm:t>
        <a:bodyPr/>
        <a:lstStyle/>
        <a:p>
          <a:endParaRPr lang="ru-RU"/>
        </a:p>
      </dgm:t>
    </dgm:pt>
    <dgm:pt modelId="{F1B5DD2D-044A-4B3F-93ED-ACAC320F5AE7}" type="sibTrans" cxnId="{D8BD6585-4A01-4ED9-9DF4-851FF0AE951F}">
      <dgm:prSet/>
      <dgm:spPr/>
      <dgm:t>
        <a:bodyPr/>
        <a:lstStyle/>
        <a:p>
          <a:endParaRPr lang="ru-RU"/>
        </a:p>
      </dgm:t>
    </dgm:pt>
    <dgm:pt modelId="{E7501090-3400-43F4-A8F1-13156304546D}" type="pres">
      <dgm:prSet presAssocID="{E272268B-8093-4BC9-A1FC-01D1D7A91B51}" presName="theList" presStyleCnt="0">
        <dgm:presLayoutVars>
          <dgm:dir/>
          <dgm:animLvl val="lvl"/>
          <dgm:resizeHandles val="exact"/>
        </dgm:presLayoutVars>
      </dgm:prSet>
      <dgm:spPr/>
    </dgm:pt>
    <dgm:pt modelId="{2D4C905F-DBBC-401C-AAA6-BD6B0C31EDDC}" type="pres">
      <dgm:prSet presAssocID="{802EBB62-AA9B-451B-8C39-22756C9F7173}" presName="compNode" presStyleCnt="0"/>
      <dgm:spPr/>
    </dgm:pt>
    <dgm:pt modelId="{6A36BB04-2558-4D98-8142-399ACC51EFED}" type="pres">
      <dgm:prSet presAssocID="{802EBB62-AA9B-451B-8C39-22756C9F7173}" presName="noGeometry" presStyleCnt="0"/>
      <dgm:spPr/>
    </dgm:pt>
    <dgm:pt modelId="{4705F18E-B775-4461-96F5-20A2E1B863A0}" type="pres">
      <dgm:prSet presAssocID="{802EBB62-AA9B-451B-8C39-22756C9F7173}" presName="childTextVisible" presStyleLbl="bgAccFollowNode1" presStyleIdx="0" presStyleCnt="3" custScaleX="138760">
        <dgm:presLayoutVars>
          <dgm:bulletEnabled val="1"/>
        </dgm:presLayoutVars>
      </dgm:prSet>
      <dgm:spPr/>
    </dgm:pt>
    <dgm:pt modelId="{957F9A14-24EB-4B24-8CAB-A95B03D0E4C5}" type="pres">
      <dgm:prSet presAssocID="{802EBB62-AA9B-451B-8C39-22756C9F7173}" presName="childTextHidden" presStyleLbl="bgAccFollowNode1" presStyleIdx="0" presStyleCnt="3"/>
      <dgm:spPr/>
    </dgm:pt>
    <dgm:pt modelId="{D5E7AC80-36F4-4626-8556-EBD0C1B4A36A}" type="pres">
      <dgm:prSet presAssocID="{802EBB62-AA9B-451B-8C39-22756C9F7173}" presName="parentText" presStyleLbl="node1" presStyleIdx="0" presStyleCnt="3" custLinFactNeighborX="-26122" custLinFactNeighborY="-1355">
        <dgm:presLayoutVars>
          <dgm:chMax val="1"/>
          <dgm:bulletEnabled val="1"/>
        </dgm:presLayoutVars>
      </dgm:prSet>
      <dgm:spPr/>
    </dgm:pt>
    <dgm:pt modelId="{AFF2D012-3A1A-46D1-BFF5-0020E2B1894E}" type="pres">
      <dgm:prSet presAssocID="{802EBB62-AA9B-451B-8C39-22756C9F7173}" presName="aSpace" presStyleCnt="0"/>
      <dgm:spPr/>
    </dgm:pt>
    <dgm:pt modelId="{038EF252-2F07-4FC6-AF87-45D0E7BC7665}" type="pres">
      <dgm:prSet presAssocID="{0BB50521-0E8D-449D-A6EE-BC90AA74E7D3}" presName="compNode" presStyleCnt="0"/>
      <dgm:spPr/>
    </dgm:pt>
    <dgm:pt modelId="{8A86D2E4-6F30-43A8-9DEF-2D9A2AA5DE52}" type="pres">
      <dgm:prSet presAssocID="{0BB50521-0E8D-449D-A6EE-BC90AA74E7D3}" presName="noGeometry" presStyleCnt="0"/>
      <dgm:spPr/>
    </dgm:pt>
    <dgm:pt modelId="{868AC3FF-8845-4F0F-890F-A3733BCF2EFD}" type="pres">
      <dgm:prSet presAssocID="{0BB50521-0E8D-449D-A6EE-BC90AA74E7D3}" presName="childTextVisible" presStyleLbl="bgAccFollowNode1" presStyleIdx="1" presStyleCnt="3" custScaleX="134350">
        <dgm:presLayoutVars>
          <dgm:bulletEnabled val="1"/>
        </dgm:presLayoutVars>
      </dgm:prSet>
      <dgm:spPr/>
    </dgm:pt>
    <dgm:pt modelId="{8B609195-5E68-400D-BEFA-FB4C4E9E0C43}" type="pres">
      <dgm:prSet presAssocID="{0BB50521-0E8D-449D-A6EE-BC90AA74E7D3}" presName="childTextHidden" presStyleLbl="bgAccFollowNode1" presStyleIdx="1" presStyleCnt="3"/>
      <dgm:spPr/>
    </dgm:pt>
    <dgm:pt modelId="{F5EFEA60-F26A-496C-9C2D-A6B820C90D69}" type="pres">
      <dgm:prSet presAssocID="{0BB50521-0E8D-449D-A6EE-BC90AA74E7D3}" presName="parentText" presStyleLbl="node1" presStyleIdx="1" presStyleCnt="3" custLinFactNeighborX="-21916" custLinFactNeighborY="-1355">
        <dgm:presLayoutVars>
          <dgm:chMax val="1"/>
          <dgm:bulletEnabled val="1"/>
        </dgm:presLayoutVars>
      </dgm:prSet>
      <dgm:spPr/>
    </dgm:pt>
    <dgm:pt modelId="{0B05EDC7-1A3C-4146-96FD-EEBD436DABD4}" type="pres">
      <dgm:prSet presAssocID="{0BB50521-0E8D-449D-A6EE-BC90AA74E7D3}" presName="aSpace" presStyleCnt="0"/>
      <dgm:spPr/>
    </dgm:pt>
    <dgm:pt modelId="{7A52A764-07ED-4906-9995-112977AB1970}" type="pres">
      <dgm:prSet presAssocID="{E13C6719-BB0E-42D6-A9A2-E67AEC2E12FD}" presName="compNode" presStyleCnt="0"/>
      <dgm:spPr/>
    </dgm:pt>
    <dgm:pt modelId="{06245936-713F-43FB-9AD6-03A9C4CC93BF}" type="pres">
      <dgm:prSet presAssocID="{E13C6719-BB0E-42D6-A9A2-E67AEC2E12FD}" presName="noGeometry" presStyleCnt="0"/>
      <dgm:spPr/>
    </dgm:pt>
    <dgm:pt modelId="{07A5D0C9-C815-4A46-95E4-A120828E658E}" type="pres">
      <dgm:prSet presAssocID="{E13C6719-BB0E-42D6-A9A2-E67AEC2E12FD}" presName="childTextVisible" presStyleLbl="bgAccFollowNode1" presStyleIdx="2" presStyleCnt="3" custScaleX="148265">
        <dgm:presLayoutVars>
          <dgm:bulletEnabled val="1"/>
        </dgm:presLayoutVars>
      </dgm:prSet>
      <dgm:spPr/>
    </dgm:pt>
    <dgm:pt modelId="{27F9B603-351E-4A13-B719-3E1312502230}" type="pres">
      <dgm:prSet presAssocID="{E13C6719-BB0E-42D6-A9A2-E67AEC2E12FD}" presName="childTextHidden" presStyleLbl="bgAccFollowNode1" presStyleIdx="2" presStyleCnt="3"/>
      <dgm:spPr/>
    </dgm:pt>
    <dgm:pt modelId="{F04047A0-1057-4468-A8E6-FF23948BE948}" type="pres">
      <dgm:prSet presAssocID="{E13C6719-BB0E-42D6-A9A2-E67AEC2E12FD}" presName="parentText" presStyleLbl="node1" presStyleIdx="2" presStyleCnt="3" custLinFactNeighborX="-27177" custLinFactNeighborY="-1355">
        <dgm:presLayoutVars>
          <dgm:chMax val="1"/>
          <dgm:bulletEnabled val="1"/>
        </dgm:presLayoutVars>
      </dgm:prSet>
      <dgm:spPr/>
    </dgm:pt>
  </dgm:ptLst>
  <dgm:cxnLst>
    <dgm:cxn modelId="{D67CEB12-7978-4748-BBDE-E5C525E9DE85}" type="presOf" srcId="{376A4019-3AEE-4D24-9E9A-5934DCC72404}" destId="{868AC3FF-8845-4F0F-890F-A3733BCF2EFD}" srcOrd="0" destOrd="0" presId="urn:microsoft.com/office/officeart/2005/8/layout/hProcess6"/>
    <dgm:cxn modelId="{9F01781C-861D-46B1-8046-34646C38280F}" type="presOf" srcId="{802EBB62-AA9B-451B-8C39-22756C9F7173}" destId="{D5E7AC80-36F4-4626-8556-EBD0C1B4A36A}" srcOrd="0" destOrd="0" presId="urn:microsoft.com/office/officeart/2005/8/layout/hProcess6"/>
    <dgm:cxn modelId="{9350D236-1143-4805-B769-8B290B873F09}" type="presOf" srcId="{35916B80-C60B-4745-8330-E31F1541A89B}" destId="{4705F18E-B775-4461-96F5-20A2E1B863A0}" srcOrd="0" destOrd="0" presId="urn:microsoft.com/office/officeart/2005/8/layout/hProcess6"/>
    <dgm:cxn modelId="{33C87B4A-A360-4E03-8120-332EF70888F7}" srcId="{E272268B-8093-4BC9-A1FC-01D1D7A91B51}" destId="{0BB50521-0E8D-449D-A6EE-BC90AA74E7D3}" srcOrd="1" destOrd="0" parTransId="{3B0201F2-8400-4ED7-BC84-F4DD84DF3A91}" sibTransId="{970F2BAB-D5F5-4FB3-AD3A-6A65B39AA391}"/>
    <dgm:cxn modelId="{C8E2635A-7523-4905-BDAA-19FCD89B91E8}" type="presOf" srcId="{35916B80-C60B-4745-8330-E31F1541A89B}" destId="{957F9A14-24EB-4B24-8CAB-A95B03D0E4C5}" srcOrd="1" destOrd="0" presId="urn:microsoft.com/office/officeart/2005/8/layout/hProcess6"/>
    <dgm:cxn modelId="{D8875960-21EC-445E-BB1F-62E43B429FF2}" srcId="{E272268B-8093-4BC9-A1FC-01D1D7A91B51}" destId="{802EBB62-AA9B-451B-8C39-22756C9F7173}" srcOrd="0" destOrd="0" parTransId="{4AF3B2BE-135C-4E9D-8F29-CA5CDDF0CB45}" sibTransId="{294DA6F1-ABC2-4135-A2C5-1572FB445D09}"/>
    <dgm:cxn modelId="{249B306F-17D5-4FFC-A2C5-86558671B9D3}" type="presOf" srcId="{E272268B-8093-4BC9-A1FC-01D1D7A91B51}" destId="{E7501090-3400-43F4-A8F1-13156304546D}" srcOrd="0" destOrd="0" presId="urn:microsoft.com/office/officeart/2005/8/layout/hProcess6"/>
    <dgm:cxn modelId="{D8BD6585-4A01-4ED9-9DF4-851FF0AE951F}" srcId="{E13C6719-BB0E-42D6-A9A2-E67AEC2E12FD}" destId="{E723BBB9-CD47-4172-A497-650D134CAB89}" srcOrd="0" destOrd="0" parTransId="{5E166F3E-FEC9-4FFB-8AE2-8704AF74381D}" sibTransId="{F1B5DD2D-044A-4B3F-93ED-ACAC320F5AE7}"/>
    <dgm:cxn modelId="{883B8299-324C-456D-864C-8D1C48E6B100}" type="presOf" srcId="{376A4019-3AEE-4D24-9E9A-5934DCC72404}" destId="{8B609195-5E68-400D-BEFA-FB4C4E9E0C43}" srcOrd="1" destOrd="0" presId="urn:microsoft.com/office/officeart/2005/8/layout/hProcess6"/>
    <dgm:cxn modelId="{B017FCB4-D194-4158-B2AC-A5FEE31701B7}" srcId="{E272268B-8093-4BC9-A1FC-01D1D7A91B51}" destId="{E13C6719-BB0E-42D6-A9A2-E67AEC2E12FD}" srcOrd="2" destOrd="0" parTransId="{28A63F20-2216-432C-B453-F04EE2362080}" sibTransId="{0EACD5CC-0E25-4805-95EB-12789ADED2F7}"/>
    <dgm:cxn modelId="{8FC89AC1-928D-4D97-9005-6F0CC7B46E94}" type="presOf" srcId="{0BB50521-0E8D-449D-A6EE-BC90AA74E7D3}" destId="{F5EFEA60-F26A-496C-9C2D-A6B820C90D69}" srcOrd="0" destOrd="0" presId="urn:microsoft.com/office/officeart/2005/8/layout/hProcess6"/>
    <dgm:cxn modelId="{FE1E34C4-11DB-4C71-A842-3CD7E806FDB3}" type="presOf" srcId="{E13C6719-BB0E-42D6-A9A2-E67AEC2E12FD}" destId="{F04047A0-1057-4468-A8E6-FF23948BE948}" srcOrd="0" destOrd="0" presId="urn:microsoft.com/office/officeart/2005/8/layout/hProcess6"/>
    <dgm:cxn modelId="{7930ACD8-FB9E-48AB-8943-0870CA575158}" type="presOf" srcId="{E723BBB9-CD47-4172-A497-650D134CAB89}" destId="{07A5D0C9-C815-4A46-95E4-A120828E658E}" srcOrd="0" destOrd="0" presId="urn:microsoft.com/office/officeart/2005/8/layout/hProcess6"/>
    <dgm:cxn modelId="{B36E7CE3-6223-491D-9C22-1C16930E7D07}" srcId="{0BB50521-0E8D-449D-A6EE-BC90AA74E7D3}" destId="{376A4019-3AEE-4D24-9E9A-5934DCC72404}" srcOrd="0" destOrd="0" parTransId="{07724E66-4218-4BFE-AC14-A578DC9A5702}" sibTransId="{85F67289-E02D-4A7F-9979-A508974A3D18}"/>
    <dgm:cxn modelId="{04EFA2FB-3A49-4319-97C5-6E234E0771F4}" srcId="{802EBB62-AA9B-451B-8C39-22756C9F7173}" destId="{35916B80-C60B-4745-8330-E31F1541A89B}" srcOrd="0" destOrd="0" parTransId="{57BE2820-FA0A-473D-96F4-BF7D97B9D206}" sibTransId="{024C4DF7-5E5E-4C26-A284-1973EF06C380}"/>
    <dgm:cxn modelId="{6137D8FE-80F0-40DA-9E13-F4ACAD911D71}" type="presOf" srcId="{E723BBB9-CD47-4172-A497-650D134CAB89}" destId="{27F9B603-351E-4A13-B719-3E1312502230}" srcOrd="1" destOrd="0" presId="urn:microsoft.com/office/officeart/2005/8/layout/hProcess6"/>
    <dgm:cxn modelId="{013C934C-808D-4159-A426-A53AEBC600FE}" type="presParOf" srcId="{E7501090-3400-43F4-A8F1-13156304546D}" destId="{2D4C905F-DBBC-401C-AAA6-BD6B0C31EDDC}" srcOrd="0" destOrd="0" presId="urn:microsoft.com/office/officeart/2005/8/layout/hProcess6"/>
    <dgm:cxn modelId="{F9B3ECE8-B141-4F19-9221-B4205EC103C5}" type="presParOf" srcId="{2D4C905F-DBBC-401C-AAA6-BD6B0C31EDDC}" destId="{6A36BB04-2558-4D98-8142-399ACC51EFED}" srcOrd="0" destOrd="0" presId="urn:microsoft.com/office/officeart/2005/8/layout/hProcess6"/>
    <dgm:cxn modelId="{F3D669D7-659E-475A-97FE-4C5AE9688831}" type="presParOf" srcId="{2D4C905F-DBBC-401C-AAA6-BD6B0C31EDDC}" destId="{4705F18E-B775-4461-96F5-20A2E1B863A0}" srcOrd="1" destOrd="0" presId="urn:microsoft.com/office/officeart/2005/8/layout/hProcess6"/>
    <dgm:cxn modelId="{D3C292FF-A578-4E3B-8CC2-D657757A2A50}" type="presParOf" srcId="{2D4C905F-DBBC-401C-AAA6-BD6B0C31EDDC}" destId="{957F9A14-24EB-4B24-8CAB-A95B03D0E4C5}" srcOrd="2" destOrd="0" presId="urn:microsoft.com/office/officeart/2005/8/layout/hProcess6"/>
    <dgm:cxn modelId="{2F864279-66F5-43A2-92A1-3C8C611AB766}" type="presParOf" srcId="{2D4C905F-DBBC-401C-AAA6-BD6B0C31EDDC}" destId="{D5E7AC80-36F4-4626-8556-EBD0C1B4A36A}" srcOrd="3" destOrd="0" presId="urn:microsoft.com/office/officeart/2005/8/layout/hProcess6"/>
    <dgm:cxn modelId="{0448DE01-114D-4CCA-83BC-0C66322F37D1}" type="presParOf" srcId="{E7501090-3400-43F4-A8F1-13156304546D}" destId="{AFF2D012-3A1A-46D1-BFF5-0020E2B1894E}" srcOrd="1" destOrd="0" presId="urn:microsoft.com/office/officeart/2005/8/layout/hProcess6"/>
    <dgm:cxn modelId="{414E4B1B-0770-49FD-9A8E-036938D75190}" type="presParOf" srcId="{E7501090-3400-43F4-A8F1-13156304546D}" destId="{038EF252-2F07-4FC6-AF87-45D0E7BC7665}" srcOrd="2" destOrd="0" presId="urn:microsoft.com/office/officeart/2005/8/layout/hProcess6"/>
    <dgm:cxn modelId="{55BB36DB-380B-4909-9105-043747DBFF17}" type="presParOf" srcId="{038EF252-2F07-4FC6-AF87-45D0E7BC7665}" destId="{8A86D2E4-6F30-43A8-9DEF-2D9A2AA5DE52}" srcOrd="0" destOrd="0" presId="urn:microsoft.com/office/officeart/2005/8/layout/hProcess6"/>
    <dgm:cxn modelId="{CAFF24AA-D510-4023-8149-0A0E0B715E54}" type="presParOf" srcId="{038EF252-2F07-4FC6-AF87-45D0E7BC7665}" destId="{868AC3FF-8845-4F0F-890F-A3733BCF2EFD}" srcOrd="1" destOrd="0" presId="urn:microsoft.com/office/officeart/2005/8/layout/hProcess6"/>
    <dgm:cxn modelId="{AEDE0C6F-755F-47D8-B0B7-77D4297B5DED}" type="presParOf" srcId="{038EF252-2F07-4FC6-AF87-45D0E7BC7665}" destId="{8B609195-5E68-400D-BEFA-FB4C4E9E0C43}" srcOrd="2" destOrd="0" presId="urn:microsoft.com/office/officeart/2005/8/layout/hProcess6"/>
    <dgm:cxn modelId="{ED665ADC-2E13-4A07-A2B9-55AB10F5659C}" type="presParOf" srcId="{038EF252-2F07-4FC6-AF87-45D0E7BC7665}" destId="{F5EFEA60-F26A-496C-9C2D-A6B820C90D69}" srcOrd="3" destOrd="0" presId="urn:microsoft.com/office/officeart/2005/8/layout/hProcess6"/>
    <dgm:cxn modelId="{4A00576E-8615-467C-B6F5-03E3DC640491}" type="presParOf" srcId="{E7501090-3400-43F4-A8F1-13156304546D}" destId="{0B05EDC7-1A3C-4146-96FD-EEBD436DABD4}" srcOrd="3" destOrd="0" presId="urn:microsoft.com/office/officeart/2005/8/layout/hProcess6"/>
    <dgm:cxn modelId="{2A664386-8FE2-492A-941C-80C45CD02836}" type="presParOf" srcId="{E7501090-3400-43F4-A8F1-13156304546D}" destId="{7A52A764-07ED-4906-9995-112977AB1970}" srcOrd="4" destOrd="0" presId="urn:microsoft.com/office/officeart/2005/8/layout/hProcess6"/>
    <dgm:cxn modelId="{9C61EC29-C9EF-456A-8DF8-275F0D71D210}" type="presParOf" srcId="{7A52A764-07ED-4906-9995-112977AB1970}" destId="{06245936-713F-43FB-9AD6-03A9C4CC93BF}" srcOrd="0" destOrd="0" presId="urn:microsoft.com/office/officeart/2005/8/layout/hProcess6"/>
    <dgm:cxn modelId="{AC7F2D19-BED4-4FFC-8CA1-0FECD5CE8DF6}" type="presParOf" srcId="{7A52A764-07ED-4906-9995-112977AB1970}" destId="{07A5D0C9-C815-4A46-95E4-A120828E658E}" srcOrd="1" destOrd="0" presId="urn:microsoft.com/office/officeart/2005/8/layout/hProcess6"/>
    <dgm:cxn modelId="{5D2DCC5B-20ED-4CE5-8758-99FDC994D705}" type="presParOf" srcId="{7A52A764-07ED-4906-9995-112977AB1970}" destId="{27F9B603-351E-4A13-B719-3E1312502230}" srcOrd="2" destOrd="0" presId="urn:microsoft.com/office/officeart/2005/8/layout/hProcess6"/>
    <dgm:cxn modelId="{616A63AE-4309-4D14-8319-64E06D5CDBD4}" type="presParOf" srcId="{7A52A764-07ED-4906-9995-112977AB1970}" destId="{F04047A0-1057-4468-A8E6-FF23948BE948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A8BC958-FBEB-42D1-9C75-1450F16EE51C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D81479D-CD1A-4D0D-9FEA-8998E1A5C81E}">
      <dgm:prSet phldrT="[Текст]" custT="1"/>
      <dgm:spPr>
        <a:solidFill>
          <a:srgbClr val="69B3E7"/>
        </a:solidFill>
      </dgm:spPr>
      <dgm:t>
        <a:bodyPr/>
        <a:lstStyle/>
        <a:p>
          <a:r>
            <a:rPr lang="ru-RU" sz="1600" dirty="0">
              <a:latin typeface="Verdana" panose="020B0604030504040204" pitchFamily="34" charset="0"/>
              <a:ea typeface="Verdana" panose="020B0604030504040204" pitchFamily="34" charset="0"/>
            </a:rPr>
            <a:t>Этап пути клиента – 5</a:t>
          </a:r>
        </a:p>
      </dgm:t>
    </dgm:pt>
    <dgm:pt modelId="{1C2B0735-D4B8-4ACD-B973-DB290170690D}" type="parTrans" cxnId="{1FA558A5-39FF-4470-829C-07CC1063E149}">
      <dgm:prSet/>
      <dgm:spPr/>
      <dgm:t>
        <a:bodyPr/>
        <a:lstStyle/>
        <a:p>
          <a:endParaRPr lang="ru-RU"/>
        </a:p>
      </dgm:t>
    </dgm:pt>
    <dgm:pt modelId="{680FA839-475F-49E4-BB47-CBAFE7A662C9}" type="sibTrans" cxnId="{1FA558A5-39FF-4470-829C-07CC1063E149}">
      <dgm:prSet/>
      <dgm:spPr/>
      <dgm:t>
        <a:bodyPr/>
        <a:lstStyle/>
        <a:p>
          <a:endParaRPr lang="ru-RU"/>
        </a:p>
      </dgm:t>
    </dgm:pt>
    <dgm:pt modelId="{05DD06EC-E274-41E2-BF60-A2FEED8B6069}">
      <dgm:prSet phldrT="[Текст]" custT="1"/>
      <dgm:spPr>
        <a:ln>
          <a:solidFill>
            <a:srgbClr val="69B3E7"/>
          </a:solidFill>
        </a:ln>
      </dgm:spPr>
      <dgm:t>
        <a:bodyPr/>
        <a:lstStyle/>
        <a:p>
          <a:r>
            <a:rPr lang="ru-RU" sz="1600" dirty="0">
              <a:solidFill>
                <a:srgbClr val="69B3E7"/>
              </a:solidFill>
              <a:latin typeface="Verdana" panose="020B0604030504040204" pitchFamily="34" charset="0"/>
              <a:ea typeface="Verdana" panose="020B0604030504040204" pitchFamily="34" charset="0"/>
            </a:rPr>
            <a:t>Взаимодействие с работодателем</a:t>
          </a:r>
        </a:p>
      </dgm:t>
    </dgm:pt>
    <dgm:pt modelId="{727D7F6C-914B-4CBB-B4B7-A14B1966566E}" type="parTrans" cxnId="{9F0A8F4B-02D1-4372-B047-BF1E2E07647D}">
      <dgm:prSet/>
      <dgm:spPr/>
      <dgm:t>
        <a:bodyPr/>
        <a:lstStyle/>
        <a:p>
          <a:endParaRPr lang="ru-RU"/>
        </a:p>
      </dgm:t>
    </dgm:pt>
    <dgm:pt modelId="{0AE07AFF-0257-47C9-870A-DFDF0A6EC904}" type="sibTrans" cxnId="{9F0A8F4B-02D1-4372-B047-BF1E2E07647D}">
      <dgm:prSet/>
      <dgm:spPr/>
      <dgm:t>
        <a:bodyPr/>
        <a:lstStyle/>
        <a:p>
          <a:endParaRPr lang="ru-RU"/>
        </a:p>
      </dgm:t>
    </dgm:pt>
    <dgm:pt modelId="{E804C791-5C31-4185-80FD-5E8D6F4859A7}">
      <dgm:prSet phldrT="[Текст]" custT="1"/>
      <dgm:spPr>
        <a:solidFill>
          <a:srgbClr val="CF4520"/>
        </a:solidFill>
      </dgm:spPr>
      <dgm:t>
        <a:bodyPr/>
        <a:lstStyle/>
        <a:p>
          <a:r>
            <a:rPr lang="ru-RU" sz="1600" dirty="0">
              <a:latin typeface="Verdana" panose="020B0604030504040204" pitchFamily="34" charset="0"/>
              <a:ea typeface="Verdana" panose="020B0604030504040204" pitchFamily="34" charset="0"/>
            </a:rPr>
            <a:t>Болевая точка</a:t>
          </a:r>
        </a:p>
      </dgm:t>
    </dgm:pt>
    <dgm:pt modelId="{8A0CECA7-C56B-4A68-B34C-6304128D7F73}" type="parTrans" cxnId="{ED854636-4507-40A7-9F1B-0DB847C64B54}">
      <dgm:prSet/>
      <dgm:spPr/>
      <dgm:t>
        <a:bodyPr/>
        <a:lstStyle/>
        <a:p>
          <a:endParaRPr lang="ru-RU"/>
        </a:p>
      </dgm:t>
    </dgm:pt>
    <dgm:pt modelId="{D2B987AA-AA2D-494A-82E0-B4702D618C73}" type="sibTrans" cxnId="{ED854636-4507-40A7-9F1B-0DB847C64B54}">
      <dgm:prSet/>
      <dgm:spPr/>
      <dgm:t>
        <a:bodyPr/>
        <a:lstStyle/>
        <a:p>
          <a:endParaRPr lang="ru-RU"/>
        </a:p>
      </dgm:t>
    </dgm:pt>
    <dgm:pt modelId="{3D6248F2-6478-475F-AA41-11D44DC48859}">
      <dgm:prSet phldrT="[Текст]" custT="1"/>
      <dgm:spPr>
        <a:ln>
          <a:solidFill>
            <a:srgbClr val="CF4520"/>
          </a:solidFill>
        </a:ln>
      </dgm:spPr>
      <dgm:t>
        <a:bodyPr/>
        <a:lstStyle/>
        <a:p>
          <a:r>
            <a:rPr lang="ru-RU" sz="1100" b="0" dirty="0">
              <a:solidFill>
                <a:srgbClr val="CF4520"/>
              </a:solidFill>
              <a:latin typeface="Verdana" panose="020B0604030504040204" pitchFamily="34" charset="0"/>
              <a:ea typeface="Verdana" panose="020B0604030504040204" pitchFamily="34" charset="0"/>
            </a:rPr>
            <a:t>Нежелание работодателей трудоустраивать к себе инвалидов</a:t>
          </a:r>
        </a:p>
      </dgm:t>
    </dgm:pt>
    <dgm:pt modelId="{4FAE1A64-2586-45B2-81F1-7D03B28200D2}" type="parTrans" cxnId="{0DF4DB61-E311-4F70-82F2-A2F6DE007C7D}">
      <dgm:prSet/>
      <dgm:spPr/>
      <dgm:t>
        <a:bodyPr/>
        <a:lstStyle/>
        <a:p>
          <a:endParaRPr lang="ru-RU"/>
        </a:p>
      </dgm:t>
    </dgm:pt>
    <dgm:pt modelId="{12ABAF9A-D7A0-454D-BE3D-DC05F8910FE9}" type="sibTrans" cxnId="{0DF4DB61-E311-4F70-82F2-A2F6DE007C7D}">
      <dgm:prSet/>
      <dgm:spPr/>
      <dgm:t>
        <a:bodyPr/>
        <a:lstStyle/>
        <a:p>
          <a:endParaRPr lang="ru-RU"/>
        </a:p>
      </dgm:t>
    </dgm:pt>
    <dgm:pt modelId="{1ECEDC6D-5D87-4ACA-BF6F-B2749139C417}">
      <dgm:prSet phldrT="[Текст]" custT="1"/>
      <dgm:spPr>
        <a:solidFill>
          <a:srgbClr val="0033A0"/>
        </a:solidFill>
      </dgm:spPr>
      <dgm:t>
        <a:bodyPr/>
        <a:lstStyle/>
        <a:p>
          <a:r>
            <a:rPr lang="ru-RU" sz="1600" dirty="0">
              <a:latin typeface="Verdana" panose="020B0604030504040204" pitchFamily="34" charset="0"/>
              <a:ea typeface="Verdana" panose="020B0604030504040204" pitchFamily="34" charset="0"/>
            </a:rPr>
            <a:t>Решение</a:t>
          </a:r>
        </a:p>
      </dgm:t>
    </dgm:pt>
    <dgm:pt modelId="{73402C3A-CCB3-4FAC-B83C-10CFCA8D73E8}" type="parTrans" cxnId="{6F62DD26-EB12-492A-9D17-C03879874BB8}">
      <dgm:prSet/>
      <dgm:spPr/>
      <dgm:t>
        <a:bodyPr/>
        <a:lstStyle/>
        <a:p>
          <a:endParaRPr lang="ru-RU"/>
        </a:p>
      </dgm:t>
    </dgm:pt>
    <dgm:pt modelId="{55FF6A40-1E2A-4D6A-A6EF-7E4E6973140C}" type="sibTrans" cxnId="{6F62DD26-EB12-492A-9D17-C03879874BB8}">
      <dgm:prSet/>
      <dgm:spPr/>
      <dgm:t>
        <a:bodyPr/>
        <a:lstStyle/>
        <a:p>
          <a:endParaRPr lang="ru-RU"/>
        </a:p>
      </dgm:t>
    </dgm:pt>
    <dgm:pt modelId="{4206A01C-009B-43BC-A9E4-D6EDCFBF6C30}">
      <dgm:prSet phldrT="[Текст]" custT="1"/>
      <dgm:spPr>
        <a:ln>
          <a:solidFill>
            <a:srgbClr val="0033A0"/>
          </a:solidFill>
        </a:ln>
      </dgm:spPr>
      <dgm:t>
        <a:bodyPr/>
        <a:lstStyle/>
        <a:p>
          <a:r>
            <a:rPr lang="ru-RU" sz="1100" b="0" dirty="0">
              <a:solidFill>
                <a:srgbClr val="0033A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Внедрение сервиса «Профайл вакансии» по формированию совместно с работодателем профиля вакансии для инвалида</a:t>
          </a:r>
          <a:endParaRPr lang="ru-RU" sz="1100" dirty="0">
            <a:solidFill>
              <a:srgbClr val="0033A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1FB46947-7482-4816-9BA9-D5CB28E16505}" type="parTrans" cxnId="{E6A48943-28C2-4164-8325-620A559576EB}">
      <dgm:prSet/>
      <dgm:spPr/>
      <dgm:t>
        <a:bodyPr/>
        <a:lstStyle/>
        <a:p>
          <a:endParaRPr lang="ru-RU"/>
        </a:p>
      </dgm:t>
    </dgm:pt>
    <dgm:pt modelId="{5E644ACE-7EC9-4665-BF57-21ADC158E3C6}" type="sibTrans" cxnId="{E6A48943-28C2-4164-8325-620A559576EB}">
      <dgm:prSet/>
      <dgm:spPr/>
      <dgm:t>
        <a:bodyPr/>
        <a:lstStyle/>
        <a:p>
          <a:endParaRPr lang="ru-RU"/>
        </a:p>
      </dgm:t>
    </dgm:pt>
    <dgm:pt modelId="{1B8CB728-B004-4295-B104-0A6BB0D6FC74}">
      <dgm:prSet phldrT="[Текст]" custT="1"/>
      <dgm:spPr>
        <a:ln>
          <a:solidFill>
            <a:srgbClr val="0033A0"/>
          </a:solidFill>
        </a:ln>
      </dgm:spPr>
      <dgm:t>
        <a:bodyPr/>
        <a:lstStyle/>
        <a:p>
          <a:r>
            <a:rPr lang="ru-RU" sz="1100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Проведение комиссий индивидуальных собеседований с участием НКО</a:t>
          </a:r>
        </a:p>
      </dgm:t>
    </dgm:pt>
    <dgm:pt modelId="{C13A1274-67D4-4FED-A528-D12D56745053}" type="parTrans" cxnId="{95F3248E-2E25-45D0-AC45-1FC7CE9B4194}">
      <dgm:prSet/>
      <dgm:spPr/>
      <dgm:t>
        <a:bodyPr/>
        <a:lstStyle/>
        <a:p>
          <a:endParaRPr lang="ru-RU"/>
        </a:p>
      </dgm:t>
    </dgm:pt>
    <dgm:pt modelId="{A6858378-A9CD-42F2-B24E-D8E03AFC5B99}" type="sibTrans" cxnId="{95F3248E-2E25-45D0-AC45-1FC7CE9B4194}">
      <dgm:prSet/>
      <dgm:spPr/>
      <dgm:t>
        <a:bodyPr/>
        <a:lstStyle/>
        <a:p>
          <a:endParaRPr lang="ru-RU"/>
        </a:p>
      </dgm:t>
    </dgm:pt>
    <dgm:pt modelId="{ED75ACD3-A7B8-4D61-94A3-5FABB3B79FD0}">
      <dgm:prSet phldrT="[Текст]" custT="1"/>
      <dgm:spPr>
        <a:ln>
          <a:solidFill>
            <a:srgbClr val="CF4520"/>
          </a:solidFill>
        </a:ln>
      </dgm:spPr>
      <dgm:t>
        <a:bodyPr/>
        <a:lstStyle/>
        <a:p>
          <a:r>
            <a:rPr lang="ru-RU" sz="1100" b="0" dirty="0">
              <a:solidFill>
                <a:srgbClr val="CF4520"/>
              </a:solidFill>
              <a:latin typeface="Verdana" panose="020B0604030504040204" pitchFamily="34" charset="0"/>
              <a:ea typeface="Verdana" panose="020B0604030504040204" pitchFamily="34" charset="0"/>
            </a:rPr>
            <a:t>Шаблонные рекомендации БМСЭ, в них не учитываются индивидуальные особенности</a:t>
          </a:r>
        </a:p>
      </dgm:t>
    </dgm:pt>
    <dgm:pt modelId="{A6890654-D9BF-4ACD-B1EA-DAE78D68D375}" type="parTrans" cxnId="{26270E56-A08D-4873-93B2-084657822E6A}">
      <dgm:prSet/>
      <dgm:spPr/>
      <dgm:t>
        <a:bodyPr/>
        <a:lstStyle/>
        <a:p>
          <a:endParaRPr lang="ru-RU"/>
        </a:p>
      </dgm:t>
    </dgm:pt>
    <dgm:pt modelId="{9C206F93-73E7-4297-A8BC-16DE1421AA00}" type="sibTrans" cxnId="{26270E56-A08D-4873-93B2-084657822E6A}">
      <dgm:prSet/>
      <dgm:spPr/>
      <dgm:t>
        <a:bodyPr/>
        <a:lstStyle/>
        <a:p>
          <a:endParaRPr lang="ru-RU"/>
        </a:p>
      </dgm:t>
    </dgm:pt>
    <dgm:pt modelId="{65D01B6F-671A-4B14-BAD7-EF18FE03A79B}">
      <dgm:prSet phldrT="[Текст]" custT="1"/>
      <dgm:spPr>
        <a:ln>
          <a:solidFill>
            <a:srgbClr val="CF4520"/>
          </a:solidFill>
        </a:ln>
      </dgm:spPr>
      <dgm:t>
        <a:bodyPr/>
        <a:lstStyle/>
        <a:p>
          <a:r>
            <a:rPr lang="ru-RU" sz="1100" b="0" dirty="0">
              <a:solidFill>
                <a:srgbClr val="CF4520"/>
              </a:solidFill>
              <a:latin typeface="Verdana" panose="020B0604030504040204" pitchFamily="34" charset="0"/>
              <a:ea typeface="Verdana" panose="020B0604030504040204" pitchFamily="34" charset="0"/>
            </a:rPr>
            <a:t>Непонимание работодателем нужд и проблем соискателя-инвалида</a:t>
          </a:r>
        </a:p>
      </dgm:t>
    </dgm:pt>
    <dgm:pt modelId="{2EC2D565-4BEF-45CA-BE92-71702D28AA27}" type="parTrans" cxnId="{155BDE8B-38FA-4E88-85ED-1E007B2646EC}">
      <dgm:prSet/>
      <dgm:spPr/>
      <dgm:t>
        <a:bodyPr/>
        <a:lstStyle/>
        <a:p>
          <a:endParaRPr lang="ru-RU"/>
        </a:p>
      </dgm:t>
    </dgm:pt>
    <dgm:pt modelId="{81B56F23-2F3C-4206-B7E0-74B5F21EE211}" type="sibTrans" cxnId="{155BDE8B-38FA-4E88-85ED-1E007B2646EC}">
      <dgm:prSet/>
      <dgm:spPr/>
      <dgm:t>
        <a:bodyPr/>
        <a:lstStyle/>
        <a:p>
          <a:endParaRPr lang="ru-RU"/>
        </a:p>
      </dgm:t>
    </dgm:pt>
    <dgm:pt modelId="{2BC9087B-D44B-4EE6-8F51-D87200D50E41}" type="pres">
      <dgm:prSet presAssocID="{1A8BC958-FBEB-42D1-9C75-1450F16EE51C}" presName="linearFlow" presStyleCnt="0">
        <dgm:presLayoutVars>
          <dgm:dir/>
          <dgm:animLvl val="lvl"/>
          <dgm:resizeHandles val="exact"/>
        </dgm:presLayoutVars>
      </dgm:prSet>
      <dgm:spPr/>
    </dgm:pt>
    <dgm:pt modelId="{72998AD4-A437-4309-9598-E385EF1C857F}" type="pres">
      <dgm:prSet presAssocID="{BD81479D-CD1A-4D0D-9FEA-8998E1A5C81E}" presName="composite" presStyleCnt="0"/>
      <dgm:spPr/>
    </dgm:pt>
    <dgm:pt modelId="{1FDA9493-65E4-4776-89EB-C758DE3E41F6}" type="pres">
      <dgm:prSet presAssocID="{BD81479D-CD1A-4D0D-9FEA-8998E1A5C81E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80C4158-2848-4B6F-B05B-FA010311F98B}" type="pres">
      <dgm:prSet presAssocID="{BD81479D-CD1A-4D0D-9FEA-8998E1A5C81E}" presName="parSh" presStyleLbl="node1" presStyleIdx="0" presStyleCnt="3" custLinFactNeighborX="-12680" custLinFactNeighborY="624"/>
      <dgm:spPr/>
    </dgm:pt>
    <dgm:pt modelId="{DB43B07A-6AC5-418F-8C43-2F7B89CDA4B8}" type="pres">
      <dgm:prSet presAssocID="{BD81479D-CD1A-4D0D-9FEA-8998E1A5C81E}" presName="desTx" presStyleLbl="fgAcc1" presStyleIdx="0" presStyleCnt="3" custScaleX="117975" custScaleY="98895" custLinFactNeighborX="-589" custLinFactNeighborY="-2999">
        <dgm:presLayoutVars>
          <dgm:bulletEnabled val="1"/>
        </dgm:presLayoutVars>
      </dgm:prSet>
      <dgm:spPr/>
    </dgm:pt>
    <dgm:pt modelId="{BB1AA87B-DACE-4F5A-949A-B25210BE15C8}" type="pres">
      <dgm:prSet presAssocID="{680FA839-475F-49E4-BB47-CBAFE7A662C9}" presName="sibTrans" presStyleLbl="sibTrans2D1" presStyleIdx="0" presStyleCnt="2"/>
      <dgm:spPr/>
    </dgm:pt>
    <dgm:pt modelId="{6FF660B8-BC28-45C1-ADDE-9374A2A5B22D}" type="pres">
      <dgm:prSet presAssocID="{680FA839-475F-49E4-BB47-CBAFE7A662C9}" presName="connTx" presStyleLbl="sibTrans2D1" presStyleIdx="0" presStyleCnt="2"/>
      <dgm:spPr/>
    </dgm:pt>
    <dgm:pt modelId="{7543B19C-6E64-4080-A81A-15C5F53E53A9}" type="pres">
      <dgm:prSet presAssocID="{E804C791-5C31-4185-80FD-5E8D6F4859A7}" presName="composite" presStyleCnt="0"/>
      <dgm:spPr/>
    </dgm:pt>
    <dgm:pt modelId="{53CE749E-B77C-44EC-8457-6C511A73BC27}" type="pres">
      <dgm:prSet presAssocID="{E804C791-5C31-4185-80FD-5E8D6F4859A7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15FC0AF-8DD2-412B-BEAD-4F1DE07AF646}" type="pres">
      <dgm:prSet presAssocID="{E804C791-5C31-4185-80FD-5E8D6F4859A7}" presName="parSh" presStyleLbl="node1" presStyleIdx="1" presStyleCnt="3"/>
      <dgm:spPr/>
    </dgm:pt>
    <dgm:pt modelId="{8662F805-AB86-4873-9858-041C840833D7}" type="pres">
      <dgm:prSet presAssocID="{E804C791-5C31-4185-80FD-5E8D6F4859A7}" presName="desTx" presStyleLbl="fgAcc1" presStyleIdx="1" presStyleCnt="3" custScaleX="114719" custLinFactNeighborX="-1424" custLinFactNeighborY="-3276">
        <dgm:presLayoutVars>
          <dgm:bulletEnabled val="1"/>
        </dgm:presLayoutVars>
      </dgm:prSet>
      <dgm:spPr/>
    </dgm:pt>
    <dgm:pt modelId="{C2E190FD-C66E-44A4-B888-C1FA3BC1B602}" type="pres">
      <dgm:prSet presAssocID="{D2B987AA-AA2D-494A-82E0-B4702D618C73}" presName="sibTrans" presStyleLbl="sibTrans2D1" presStyleIdx="1" presStyleCnt="2"/>
      <dgm:spPr/>
    </dgm:pt>
    <dgm:pt modelId="{C5A3965B-AA4E-495B-9867-90508AEE6F9A}" type="pres">
      <dgm:prSet presAssocID="{D2B987AA-AA2D-494A-82E0-B4702D618C73}" presName="connTx" presStyleLbl="sibTrans2D1" presStyleIdx="1" presStyleCnt="2"/>
      <dgm:spPr/>
    </dgm:pt>
    <dgm:pt modelId="{6DBE1316-6025-46EB-B476-E7D9C7C8385A}" type="pres">
      <dgm:prSet presAssocID="{1ECEDC6D-5D87-4ACA-BF6F-B2749139C417}" presName="composite" presStyleCnt="0"/>
      <dgm:spPr/>
    </dgm:pt>
    <dgm:pt modelId="{ECB604B3-33E6-4965-A0EB-0D517D6857FF}" type="pres">
      <dgm:prSet presAssocID="{1ECEDC6D-5D87-4ACA-BF6F-B2749139C417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59AF5E54-F534-4671-9401-8C45CF7E2E1D}" type="pres">
      <dgm:prSet presAssocID="{1ECEDC6D-5D87-4ACA-BF6F-B2749139C417}" presName="parSh" presStyleLbl="node1" presStyleIdx="2" presStyleCnt="3"/>
      <dgm:spPr/>
    </dgm:pt>
    <dgm:pt modelId="{C9EB9D59-EDA9-433E-BD26-15FEE7C92A08}" type="pres">
      <dgm:prSet presAssocID="{1ECEDC6D-5D87-4ACA-BF6F-B2749139C417}" presName="desTx" presStyleLbl="fgAcc1" presStyleIdx="2" presStyleCnt="3" custScaleX="125495" custLinFactNeighborX="932" custLinFactNeighborY="-2950">
        <dgm:presLayoutVars>
          <dgm:bulletEnabled val="1"/>
        </dgm:presLayoutVars>
      </dgm:prSet>
      <dgm:spPr/>
    </dgm:pt>
  </dgm:ptLst>
  <dgm:cxnLst>
    <dgm:cxn modelId="{EA676D08-A613-4803-8106-010A57067ECD}" type="presOf" srcId="{4206A01C-009B-43BC-A9E4-D6EDCFBF6C30}" destId="{C9EB9D59-EDA9-433E-BD26-15FEE7C92A08}" srcOrd="0" destOrd="0" presId="urn:microsoft.com/office/officeart/2005/8/layout/process3"/>
    <dgm:cxn modelId="{9C39F613-C801-4A60-B363-169ADD261D21}" type="presOf" srcId="{1A8BC958-FBEB-42D1-9C75-1450F16EE51C}" destId="{2BC9087B-D44B-4EE6-8F51-D87200D50E41}" srcOrd="0" destOrd="0" presId="urn:microsoft.com/office/officeart/2005/8/layout/process3"/>
    <dgm:cxn modelId="{6F62DD26-EB12-492A-9D17-C03879874BB8}" srcId="{1A8BC958-FBEB-42D1-9C75-1450F16EE51C}" destId="{1ECEDC6D-5D87-4ACA-BF6F-B2749139C417}" srcOrd="2" destOrd="0" parTransId="{73402C3A-CCB3-4FAC-B83C-10CFCA8D73E8}" sibTransId="{55FF6A40-1E2A-4D6A-A6EF-7E4E6973140C}"/>
    <dgm:cxn modelId="{ED854636-4507-40A7-9F1B-0DB847C64B54}" srcId="{1A8BC958-FBEB-42D1-9C75-1450F16EE51C}" destId="{E804C791-5C31-4185-80FD-5E8D6F4859A7}" srcOrd="1" destOrd="0" parTransId="{8A0CECA7-C56B-4A68-B34C-6304128D7F73}" sibTransId="{D2B987AA-AA2D-494A-82E0-B4702D618C73}"/>
    <dgm:cxn modelId="{D19EE63B-B586-46DC-8A53-1DAE36242401}" type="presOf" srcId="{680FA839-475F-49E4-BB47-CBAFE7A662C9}" destId="{6FF660B8-BC28-45C1-ADDE-9374A2A5B22D}" srcOrd="1" destOrd="0" presId="urn:microsoft.com/office/officeart/2005/8/layout/process3"/>
    <dgm:cxn modelId="{B8D55740-9506-451E-B24C-A03B04C74D2A}" type="presOf" srcId="{BD81479D-CD1A-4D0D-9FEA-8998E1A5C81E}" destId="{1FDA9493-65E4-4776-89EB-C758DE3E41F6}" srcOrd="0" destOrd="0" presId="urn:microsoft.com/office/officeart/2005/8/layout/process3"/>
    <dgm:cxn modelId="{E6A48943-28C2-4164-8325-620A559576EB}" srcId="{1ECEDC6D-5D87-4ACA-BF6F-B2749139C417}" destId="{4206A01C-009B-43BC-A9E4-D6EDCFBF6C30}" srcOrd="0" destOrd="0" parTransId="{1FB46947-7482-4816-9BA9-D5CB28E16505}" sibTransId="{5E644ACE-7EC9-4665-BF57-21ADC158E3C6}"/>
    <dgm:cxn modelId="{E7A04949-5200-44DF-B6A0-0FABA9D285EA}" type="presOf" srcId="{E804C791-5C31-4185-80FD-5E8D6F4859A7}" destId="{215FC0AF-8DD2-412B-BEAD-4F1DE07AF646}" srcOrd="1" destOrd="0" presId="urn:microsoft.com/office/officeart/2005/8/layout/process3"/>
    <dgm:cxn modelId="{9F0A8F4B-02D1-4372-B047-BF1E2E07647D}" srcId="{BD81479D-CD1A-4D0D-9FEA-8998E1A5C81E}" destId="{05DD06EC-E274-41E2-BF60-A2FEED8B6069}" srcOrd="0" destOrd="0" parTransId="{727D7F6C-914B-4CBB-B4B7-A14B1966566E}" sibTransId="{0AE07AFF-0257-47C9-870A-DFDF0A6EC904}"/>
    <dgm:cxn modelId="{0C3D3C55-3E54-4740-8815-1F1C86FC3FE9}" type="presOf" srcId="{1B8CB728-B004-4295-B104-0A6BB0D6FC74}" destId="{C9EB9D59-EDA9-433E-BD26-15FEE7C92A08}" srcOrd="0" destOrd="1" presId="urn:microsoft.com/office/officeart/2005/8/layout/process3"/>
    <dgm:cxn modelId="{26270E56-A08D-4873-93B2-084657822E6A}" srcId="{E804C791-5C31-4185-80FD-5E8D6F4859A7}" destId="{ED75ACD3-A7B8-4D61-94A3-5FABB3B79FD0}" srcOrd="1" destOrd="0" parTransId="{A6890654-D9BF-4ACD-B1EA-DAE78D68D375}" sibTransId="{9C206F93-73E7-4297-A8BC-16DE1421AA00}"/>
    <dgm:cxn modelId="{DA806957-83C5-4B0A-9B6E-F7D14A09DDD2}" type="presOf" srcId="{E804C791-5C31-4185-80FD-5E8D6F4859A7}" destId="{53CE749E-B77C-44EC-8457-6C511A73BC27}" srcOrd="0" destOrd="0" presId="urn:microsoft.com/office/officeart/2005/8/layout/process3"/>
    <dgm:cxn modelId="{8259BC5F-2120-44B6-AFDD-8E07B7CB445B}" type="presOf" srcId="{D2B987AA-AA2D-494A-82E0-B4702D618C73}" destId="{C2E190FD-C66E-44A4-B888-C1FA3BC1B602}" srcOrd="0" destOrd="0" presId="urn:microsoft.com/office/officeart/2005/8/layout/process3"/>
    <dgm:cxn modelId="{0DF4DB61-E311-4F70-82F2-A2F6DE007C7D}" srcId="{E804C791-5C31-4185-80FD-5E8D6F4859A7}" destId="{3D6248F2-6478-475F-AA41-11D44DC48859}" srcOrd="0" destOrd="0" parTransId="{4FAE1A64-2586-45B2-81F1-7D03B28200D2}" sibTransId="{12ABAF9A-D7A0-454D-BE3D-DC05F8910FE9}"/>
    <dgm:cxn modelId="{8DD29B62-70EC-4E78-8073-429F7F656412}" type="presOf" srcId="{05DD06EC-E274-41E2-BF60-A2FEED8B6069}" destId="{DB43B07A-6AC5-418F-8C43-2F7B89CDA4B8}" srcOrd="0" destOrd="0" presId="urn:microsoft.com/office/officeart/2005/8/layout/process3"/>
    <dgm:cxn modelId="{060A057D-DB5A-4BBD-B481-3D6E6E24F0E2}" type="presOf" srcId="{1ECEDC6D-5D87-4ACA-BF6F-B2749139C417}" destId="{59AF5E54-F534-4671-9401-8C45CF7E2E1D}" srcOrd="1" destOrd="0" presId="urn:microsoft.com/office/officeart/2005/8/layout/process3"/>
    <dgm:cxn modelId="{155BDE8B-38FA-4E88-85ED-1E007B2646EC}" srcId="{E804C791-5C31-4185-80FD-5E8D6F4859A7}" destId="{65D01B6F-671A-4B14-BAD7-EF18FE03A79B}" srcOrd="2" destOrd="0" parTransId="{2EC2D565-4BEF-45CA-BE92-71702D28AA27}" sibTransId="{81B56F23-2F3C-4206-B7E0-74B5F21EE211}"/>
    <dgm:cxn modelId="{95F3248E-2E25-45D0-AC45-1FC7CE9B4194}" srcId="{1ECEDC6D-5D87-4ACA-BF6F-B2749139C417}" destId="{1B8CB728-B004-4295-B104-0A6BB0D6FC74}" srcOrd="1" destOrd="0" parTransId="{C13A1274-67D4-4FED-A528-D12D56745053}" sibTransId="{A6858378-A9CD-42F2-B24E-D8E03AFC5B99}"/>
    <dgm:cxn modelId="{8D42F090-7E93-475C-B1F8-7B4DD15E5A59}" type="presOf" srcId="{680FA839-475F-49E4-BB47-CBAFE7A662C9}" destId="{BB1AA87B-DACE-4F5A-949A-B25210BE15C8}" srcOrd="0" destOrd="0" presId="urn:microsoft.com/office/officeart/2005/8/layout/process3"/>
    <dgm:cxn modelId="{34D12D98-F653-4BEF-9481-3F2660C27E97}" type="presOf" srcId="{65D01B6F-671A-4B14-BAD7-EF18FE03A79B}" destId="{8662F805-AB86-4873-9858-041C840833D7}" srcOrd="0" destOrd="2" presId="urn:microsoft.com/office/officeart/2005/8/layout/process3"/>
    <dgm:cxn modelId="{4986F49E-D308-437F-A1B3-50FFFD489E27}" type="presOf" srcId="{D2B987AA-AA2D-494A-82E0-B4702D618C73}" destId="{C5A3965B-AA4E-495B-9867-90508AEE6F9A}" srcOrd="1" destOrd="0" presId="urn:microsoft.com/office/officeart/2005/8/layout/process3"/>
    <dgm:cxn modelId="{1FA558A5-39FF-4470-829C-07CC1063E149}" srcId="{1A8BC958-FBEB-42D1-9C75-1450F16EE51C}" destId="{BD81479D-CD1A-4D0D-9FEA-8998E1A5C81E}" srcOrd="0" destOrd="0" parTransId="{1C2B0735-D4B8-4ACD-B973-DB290170690D}" sibTransId="{680FA839-475F-49E4-BB47-CBAFE7A662C9}"/>
    <dgm:cxn modelId="{E81FF5BA-D5C0-4C0C-B560-2CFAAA659DF4}" type="presOf" srcId="{BD81479D-CD1A-4D0D-9FEA-8998E1A5C81E}" destId="{080C4158-2848-4B6F-B05B-FA010311F98B}" srcOrd="1" destOrd="0" presId="urn:microsoft.com/office/officeart/2005/8/layout/process3"/>
    <dgm:cxn modelId="{2C5FCFC7-EA0F-47C1-AEBB-F127128180A2}" type="presOf" srcId="{1ECEDC6D-5D87-4ACA-BF6F-B2749139C417}" destId="{ECB604B3-33E6-4965-A0EB-0D517D6857FF}" srcOrd="0" destOrd="0" presId="urn:microsoft.com/office/officeart/2005/8/layout/process3"/>
    <dgm:cxn modelId="{3BD6B2CF-86B9-4F24-978F-508DEA098ACF}" type="presOf" srcId="{ED75ACD3-A7B8-4D61-94A3-5FABB3B79FD0}" destId="{8662F805-AB86-4873-9858-041C840833D7}" srcOrd="0" destOrd="1" presId="urn:microsoft.com/office/officeart/2005/8/layout/process3"/>
    <dgm:cxn modelId="{D164C1D2-285A-4202-8194-A72F7DE63792}" type="presOf" srcId="{3D6248F2-6478-475F-AA41-11D44DC48859}" destId="{8662F805-AB86-4873-9858-041C840833D7}" srcOrd="0" destOrd="0" presId="urn:microsoft.com/office/officeart/2005/8/layout/process3"/>
    <dgm:cxn modelId="{342C1443-DC57-4AD9-8F6C-FB442629BC77}" type="presParOf" srcId="{2BC9087B-D44B-4EE6-8F51-D87200D50E41}" destId="{72998AD4-A437-4309-9598-E385EF1C857F}" srcOrd="0" destOrd="0" presId="urn:microsoft.com/office/officeart/2005/8/layout/process3"/>
    <dgm:cxn modelId="{589AD313-B172-4439-90D7-EE1FAA44ADF2}" type="presParOf" srcId="{72998AD4-A437-4309-9598-E385EF1C857F}" destId="{1FDA9493-65E4-4776-89EB-C758DE3E41F6}" srcOrd="0" destOrd="0" presId="urn:microsoft.com/office/officeart/2005/8/layout/process3"/>
    <dgm:cxn modelId="{51A72916-A122-4400-B3A9-75624777F5A1}" type="presParOf" srcId="{72998AD4-A437-4309-9598-E385EF1C857F}" destId="{080C4158-2848-4B6F-B05B-FA010311F98B}" srcOrd="1" destOrd="0" presId="urn:microsoft.com/office/officeart/2005/8/layout/process3"/>
    <dgm:cxn modelId="{29EF58F8-B247-4535-9C57-A627601A0F7D}" type="presParOf" srcId="{72998AD4-A437-4309-9598-E385EF1C857F}" destId="{DB43B07A-6AC5-418F-8C43-2F7B89CDA4B8}" srcOrd="2" destOrd="0" presId="urn:microsoft.com/office/officeart/2005/8/layout/process3"/>
    <dgm:cxn modelId="{910ABFE2-6759-4489-9541-9CEA7FF9472F}" type="presParOf" srcId="{2BC9087B-D44B-4EE6-8F51-D87200D50E41}" destId="{BB1AA87B-DACE-4F5A-949A-B25210BE15C8}" srcOrd="1" destOrd="0" presId="urn:microsoft.com/office/officeart/2005/8/layout/process3"/>
    <dgm:cxn modelId="{02816563-A647-46CE-AADA-41E89F65E1C9}" type="presParOf" srcId="{BB1AA87B-DACE-4F5A-949A-B25210BE15C8}" destId="{6FF660B8-BC28-45C1-ADDE-9374A2A5B22D}" srcOrd="0" destOrd="0" presId="urn:microsoft.com/office/officeart/2005/8/layout/process3"/>
    <dgm:cxn modelId="{77248EE5-C108-4A44-A0FA-35F4AA88E6EB}" type="presParOf" srcId="{2BC9087B-D44B-4EE6-8F51-D87200D50E41}" destId="{7543B19C-6E64-4080-A81A-15C5F53E53A9}" srcOrd="2" destOrd="0" presId="urn:microsoft.com/office/officeart/2005/8/layout/process3"/>
    <dgm:cxn modelId="{31AA0C1D-81C5-49D5-BD0A-3133B4172BA2}" type="presParOf" srcId="{7543B19C-6E64-4080-A81A-15C5F53E53A9}" destId="{53CE749E-B77C-44EC-8457-6C511A73BC27}" srcOrd="0" destOrd="0" presId="urn:microsoft.com/office/officeart/2005/8/layout/process3"/>
    <dgm:cxn modelId="{64576E48-CE2A-49EC-B62C-9A58D9DB1C38}" type="presParOf" srcId="{7543B19C-6E64-4080-A81A-15C5F53E53A9}" destId="{215FC0AF-8DD2-412B-BEAD-4F1DE07AF646}" srcOrd="1" destOrd="0" presId="urn:microsoft.com/office/officeart/2005/8/layout/process3"/>
    <dgm:cxn modelId="{BBDC2F1F-D35C-464D-B991-C5A9853E8134}" type="presParOf" srcId="{7543B19C-6E64-4080-A81A-15C5F53E53A9}" destId="{8662F805-AB86-4873-9858-041C840833D7}" srcOrd="2" destOrd="0" presId="urn:microsoft.com/office/officeart/2005/8/layout/process3"/>
    <dgm:cxn modelId="{20F56A91-F3E4-4C44-A091-E32BDC170914}" type="presParOf" srcId="{2BC9087B-D44B-4EE6-8F51-D87200D50E41}" destId="{C2E190FD-C66E-44A4-B888-C1FA3BC1B602}" srcOrd="3" destOrd="0" presId="urn:microsoft.com/office/officeart/2005/8/layout/process3"/>
    <dgm:cxn modelId="{7F5B5349-F100-4A86-82F8-14C4F1B89145}" type="presParOf" srcId="{C2E190FD-C66E-44A4-B888-C1FA3BC1B602}" destId="{C5A3965B-AA4E-495B-9867-90508AEE6F9A}" srcOrd="0" destOrd="0" presId="urn:microsoft.com/office/officeart/2005/8/layout/process3"/>
    <dgm:cxn modelId="{ED8DCA71-F991-4D7B-A863-34177ECF033C}" type="presParOf" srcId="{2BC9087B-D44B-4EE6-8F51-D87200D50E41}" destId="{6DBE1316-6025-46EB-B476-E7D9C7C8385A}" srcOrd="4" destOrd="0" presId="urn:microsoft.com/office/officeart/2005/8/layout/process3"/>
    <dgm:cxn modelId="{58B32433-8B08-4F4F-B526-098CA7BFB3BB}" type="presParOf" srcId="{6DBE1316-6025-46EB-B476-E7D9C7C8385A}" destId="{ECB604B3-33E6-4965-A0EB-0D517D6857FF}" srcOrd="0" destOrd="0" presId="urn:microsoft.com/office/officeart/2005/8/layout/process3"/>
    <dgm:cxn modelId="{2CBD65EA-5B68-413E-8A8F-38952DE343D6}" type="presParOf" srcId="{6DBE1316-6025-46EB-B476-E7D9C7C8385A}" destId="{59AF5E54-F534-4671-9401-8C45CF7E2E1D}" srcOrd="1" destOrd="0" presId="urn:microsoft.com/office/officeart/2005/8/layout/process3"/>
    <dgm:cxn modelId="{61ECBCC0-E45E-4A22-A28D-1E876883B405}" type="presParOf" srcId="{6DBE1316-6025-46EB-B476-E7D9C7C8385A}" destId="{C9EB9D59-EDA9-433E-BD26-15FEE7C92A08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9EDFD0-9EA4-4B9B-8126-C8AB7729B227}">
      <dsp:nvSpPr>
        <dsp:cNvPr id="0" name=""/>
        <dsp:cNvSpPr/>
      </dsp:nvSpPr>
      <dsp:spPr>
        <a:xfrm>
          <a:off x="5607" y="7034"/>
          <a:ext cx="2149528" cy="859811"/>
        </a:xfrm>
        <a:prstGeom prst="rect">
          <a:avLst/>
        </a:prstGeom>
        <a:solidFill>
          <a:srgbClr val="0033A0"/>
        </a:solidFill>
        <a:ln w="12700" cap="flat" cmpd="sng" algn="ctr">
          <a:solidFill>
            <a:srgbClr val="69B3E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Уровень занятости</a:t>
          </a:r>
        </a:p>
      </dsp:txBody>
      <dsp:txXfrm>
        <a:off x="5607" y="7034"/>
        <a:ext cx="2149528" cy="859811"/>
      </dsp:txXfrm>
    </dsp:sp>
    <dsp:sp modelId="{97DD812D-17C1-4D25-B431-D283C746E6AA}">
      <dsp:nvSpPr>
        <dsp:cNvPr id="0" name=""/>
        <dsp:cNvSpPr/>
      </dsp:nvSpPr>
      <dsp:spPr>
        <a:xfrm>
          <a:off x="5607" y="866845"/>
          <a:ext cx="2149528" cy="193248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0033A0"/>
              </a:solidFill>
              <a:latin typeface="Calibri" panose="020F0502020204030204"/>
              <a:ea typeface="+mn-ea"/>
              <a:cs typeface="+mn-cs"/>
            </a:rPr>
            <a:t>Населения – 61,7%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 dirty="0">
            <a:solidFill>
              <a:srgbClr val="0033A0"/>
            </a:solidFill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CF4520"/>
              </a:solidFill>
              <a:latin typeface="Calibri" panose="020F0502020204030204"/>
              <a:ea typeface="+mn-ea"/>
              <a:cs typeface="+mn-cs"/>
            </a:rPr>
            <a:t>Инвалидов – 25%</a:t>
          </a:r>
        </a:p>
      </dsp:txBody>
      <dsp:txXfrm>
        <a:off x="5607" y="866845"/>
        <a:ext cx="2149528" cy="1932480"/>
      </dsp:txXfrm>
    </dsp:sp>
    <dsp:sp modelId="{15C8122A-FFA2-4EE2-8D88-6C060D5C15CB}">
      <dsp:nvSpPr>
        <dsp:cNvPr id="0" name=""/>
        <dsp:cNvSpPr/>
      </dsp:nvSpPr>
      <dsp:spPr>
        <a:xfrm>
          <a:off x="2456069" y="7034"/>
          <a:ext cx="2149528" cy="859811"/>
        </a:xfrm>
        <a:prstGeom prst="rect">
          <a:avLst/>
        </a:prstGeom>
        <a:solidFill>
          <a:srgbClr val="0033A0"/>
        </a:solidFill>
        <a:ln w="12700" cap="flat" cmpd="sng" algn="ctr">
          <a:solidFill>
            <a:srgbClr val="69B3E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8768" rIns="85344" bIns="48768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Уровень трудоустройства в 10-дневный срок</a:t>
          </a:r>
        </a:p>
      </dsp:txBody>
      <dsp:txXfrm>
        <a:off x="2456069" y="7034"/>
        <a:ext cx="2149528" cy="859811"/>
      </dsp:txXfrm>
    </dsp:sp>
    <dsp:sp modelId="{525CDBC6-5EE4-4783-9838-A322E52655E2}">
      <dsp:nvSpPr>
        <dsp:cNvPr id="0" name=""/>
        <dsp:cNvSpPr/>
      </dsp:nvSpPr>
      <dsp:spPr>
        <a:xfrm>
          <a:off x="2456069" y="866845"/>
          <a:ext cx="2149528" cy="193248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0033A0"/>
              </a:solidFill>
              <a:latin typeface="Calibri" panose="020F0502020204030204"/>
              <a:ea typeface="+mn-ea"/>
              <a:cs typeface="+mn-cs"/>
            </a:rPr>
            <a:t>Безработных – 41%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 dirty="0">
            <a:solidFill>
              <a:srgbClr val="0033A0"/>
            </a:solidFill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CF4520"/>
              </a:solidFill>
              <a:latin typeface="Calibri" panose="020F0502020204030204"/>
              <a:ea typeface="+mn-ea"/>
              <a:cs typeface="+mn-cs"/>
            </a:rPr>
            <a:t>Инвалидов – 29%</a:t>
          </a:r>
        </a:p>
      </dsp:txBody>
      <dsp:txXfrm>
        <a:off x="2456069" y="866845"/>
        <a:ext cx="2149528" cy="1932480"/>
      </dsp:txXfrm>
    </dsp:sp>
    <dsp:sp modelId="{0A0C7CEC-E5C6-46D7-B919-2F79DA37E864}">
      <dsp:nvSpPr>
        <dsp:cNvPr id="0" name=""/>
        <dsp:cNvSpPr/>
      </dsp:nvSpPr>
      <dsp:spPr>
        <a:xfrm>
          <a:off x="4906531" y="7034"/>
          <a:ext cx="2149528" cy="859811"/>
        </a:xfrm>
        <a:prstGeom prst="rect">
          <a:avLst/>
        </a:prstGeom>
        <a:solidFill>
          <a:srgbClr val="0033A0"/>
        </a:solidFill>
        <a:ln w="12700" cap="flat" cmpd="sng" algn="ctr">
          <a:solidFill>
            <a:srgbClr val="69B3E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Признаются безработными</a:t>
          </a:r>
        </a:p>
      </dsp:txBody>
      <dsp:txXfrm>
        <a:off x="4906531" y="7034"/>
        <a:ext cx="2149528" cy="859811"/>
      </dsp:txXfrm>
    </dsp:sp>
    <dsp:sp modelId="{0F21BA5D-9C6C-48C2-AC7A-93C3E0E5C646}">
      <dsp:nvSpPr>
        <dsp:cNvPr id="0" name=""/>
        <dsp:cNvSpPr/>
      </dsp:nvSpPr>
      <dsp:spPr>
        <a:xfrm>
          <a:off x="4906531" y="866845"/>
          <a:ext cx="2149528" cy="193248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0033A0"/>
              </a:solidFill>
              <a:latin typeface="Calibri" panose="020F0502020204030204"/>
              <a:ea typeface="+mn-ea"/>
              <a:cs typeface="+mn-cs"/>
            </a:rPr>
            <a:t>Безработных – 43%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 dirty="0">
            <a:solidFill>
              <a:srgbClr val="0033A0"/>
            </a:solidFill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CF4520"/>
              </a:solidFill>
              <a:latin typeface="Calibri" panose="020F0502020204030204"/>
              <a:ea typeface="+mn-ea"/>
              <a:cs typeface="+mn-cs"/>
            </a:rPr>
            <a:t>Инвалидов – 73%</a:t>
          </a:r>
        </a:p>
      </dsp:txBody>
      <dsp:txXfrm>
        <a:off x="4906531" y="866845"/>
        <a:ext cx="2149528" cy="1932480"/>
      </dsp:txXfrm>
    </dsp:sp>
    <dsp:sp modelId="{CDE0E97A-526B-46B9-BB72-BC4C85B5027C}">
      <dsp:nvSpPr>
        <dsp:cNvPr id="0" name=""/>
        <dsp:cNvSpPr/>
      </dsp:nvSpPr>
      <dsp:spPr>
        <a:xfrm>
          <a:off x="7356993" y="7034"/>
          <a:ext cx="2149528" cy="859811"/>
        </a:xfrm>
        <a:prstGeom prst="rect">
          <a:avLst/>
        </a:prstGeom>
        <a:solidFill>
          <a:srgbClr val="0033A0"/>
        </a:solidFill>
        <a:ln w="12700" cap="flat" cmpd="sng" algn="ctr">
          <a:solidFill>
            <a:srgbClr val="69B3E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Длительность поиска работы</a:t>
          </a:r>
        </a:p>
      </dsp:txBody>
      <dsp:txXfrm>
        <a:off x="7356993" y="7034"/>
        <a:ext cx="2149528" cy="859811"/>
      </dsp:txXfrm>
    </dsp:sp>
    <dsp:sp modelId="{54957C5F-E58E-4389-B923-B056C5677575}">
      <dsp:nvSpPr>
        <dsp:cNvPr id="0" name=""/>
        <dsp:cNvSpPr/>
      </dsp:nvSpPr>
      <dsp:spPr>
        <a:xfrm>
          <a:off x="7356993" y="866845"/>
          <a:ext cx="2149528" cy="193248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0033A0"/>
              </a:solidFill>
              <a:latin typeface="Calibri" panose="020F0502020204030204"/>
              <a:ea typeface="+mn-ea"/>
              <a:cs typeface="+mn-cs"/>
            </a:rPr>
            <a:t>Безработными – 3 мес.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 dirty="0">
            <a:solidFill>
              <a:srgbClr val="0033A0"/>
            </a:solidFill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CF4520"/>
              </a:solidFill>
              <a:latin typeface="Calibri" panose="020F0502020204030204"/>
              <a:ea typeface="+mn-ea"/>
              <a:cs typeface="+mn-cs"/>
            </a:rPr>
            <a:t>Инвалидами                  – 6 мес.</a:t>
          </a:r>
        </a:p>
      </dsp:txBody>
      <dsp:txXfrm>
        <a:off x="7356993" y="866845"/>
        <a:ext cx="2149528" cy="1932480"/>
      </dsp:txXfrm>
    </dsp:sp>
    <dsp:sp modelId="{9976BD24-9869-4FF0-A90E-1F2EFEF32705}">
      <dsp:nvSpPr>
        <dsp:cNvPr id="0" name=""/>
        <dsp:cNvSpPr/>
      </dsp:nvSpPr>
      <dsp:spPr>
        <a:xfrm>
          <a:off x="9807455" y="7034"/>
          <a:ext cx="2149528" cy="859811"/>
        </a:xfrm>
        <a:prstGeom prst="rect">
          <a:avLst/>
        </a:prstGeom>
        <a:solidFill>
          <a:srgbClr val="0033A0"/>
        </a:solidFill>
        <a:ln w="12700" cap="flat" cmpd="sng" algn="ctr">
          <a:solidFill>
            <a:srgbClr val="69B3E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56896" rIns="99568" bIns="568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Уровень трудоустройства</a:t>
          </a:r>
        </a:p>
      </dsp:txBody>
      <dsp:txXfrm>
        <a:off x="9807455" y="7034"/>
        <a:ext cx="2149528" cy="859811"/>
      </dsp:txXfrm>
    </dsp:sp>
    <dsp:sp modelId="{BADE277B-469A-46CC-9F50-A91C79B87146}">
      <dsp:nvSpPr>
        <dsp:cNvPr id="0" name=""/>
        <dsp:cNvSpPr/>
      </dsp:nvSpPr>
      <dsp:spPr>
        <a:xfrm>
          <a:off x="9807455" y="866845"/>
          <a:ext cx="2149528" cy="1932480"/>
        </a:xfrm>
        <a:prstGeom prst="rect">
          <a:avLst/>
        </a:prstGeom>
        <a:solidFill>
          <a:srgbClr val="69B3E7">
            <a:alpha val="90000"/>
          </a:srgbClr>
        </a:solidFill>
        <a:ln w="12700" cap="flat" cmpd="sng" algn="ctr">
          <a:solidFill>
            <a:srgbClr val="5B9BD5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0033A0"/>
              </a:solidFill>
              <a:latin typeface="Calibri" panose="020F0502020204030204"/>
              <a:ea typeface="+mn-ea"/>
              <a:cs typeface="+mn-cs"/>
            </a:rPr>
            <a:t>Безработных – 62%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400" kern="1200" dirty="0">
            <a:solidFill>
              <a:srgbClr val="0033A0"/>
            </a:solidFill>
            <a:latin typeface="Calibri" panose="020F0502020204030204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CF4520"/>
              </a:solidFill>
              <a:latin typeface="Calibri" panose="020F0502020204030204"/>
              <a:ea typeface="+mn-ea"/>
              <a:cs typeface="+mn-cs"/>
            </a:rPr>
            <a:t>Инвалидов – 40%</a:t>
          </a:r>
        </a:p>
      </dsp:txBody>
      <dsp:txXfrm>
        <a:off x="9807455" y="866845"/>
        <a:ext cx="2149528" cy="19324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C4158-2848-4B6F-B05B-FA010311F98B}">
      <dsp:nvSpPr>
        <dsp:cNvPr id="0" name=""/>
        <dsp:cNvSpPr/>
      </dsp:nvSpPr>
      <dsp:spPr>
        <a:xfrm>
          <a:off x="0" y="42798"/>
          <a:ext cx="2298986" cy="1209600"/>
        </a:xfrm>
        <a:prstGeom prst="roundRect">
          <a:avLst>
            <a:gd name="adj" fmla="val 10000"/>
          </a:avLst>
        </a:prstGeom>
        <a:solidFill>
          <a:srgbClr val="69B3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Verdana" panose="020B0604030504040204" pitchFamily="34" charset="0"/>
              <a:ea typeface="Verdana" panose="020B0604030504040204" pitchFamily="34" charset="0"/>
            </a:rPr>
            <a:t>Этап пути клиента – 6</a:t>
          </a:r>
        </a:p>
      </dsp:txBody>
      <dsp:txXfrm>
        <a:off x="0" y="42798"/>
        <a:ext cx="2298986" cy="806400"/>
      </dsp:txXfrm>
    </dsp:sp>
    <dsp:sp modelId="{DB43B07A-6AC5-418F-8C43-2F7B89CDA4B8}">
      <dsp:nvSpPr>
        <dsp:cNvPr id="0" name=""/>
        <dsp:cNvSpPr/>
      </dsp:nvSpPr>
      <dsp:spPr>
        <a:xfrm>
          <a:off x="271138" y="850561"/>
          <a:ext cx="2712229" cy="15949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9B3E7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400" kern="1200" dirty="0">
              <a:solidFill>
                <a:srgbClr val="69B3E7"/>
              </a:solidFill>
              <a:latin typeface="Verdana" panose="020B0604030504040204" pitchFamily="34" charset="0"/>
              <a:ea typeface="Verdana" panose="020B0604030504040204" pitchFamily="34" charset="0"/>
            </a:rPr>
            <a:t>Получение результата (трудоустройство)</a:t>
          </a:r>
        </a:p>
      </dsp:txBody>
      <dsp:txXfrm>
        <a:off x="317853" y="897276"/>
        <a:ext cx="2618799" cy="1501548"/>
      </dsp:txXfrm>
    </dsp:sp>
    <dsp:sp modelId="{BB1AA87B-DACE-4F5A-949A-B25210BE15C8}">
      <dsp:nvSpPr>
        <dsp:cNvPr id="0" name=""/>
        <dsp:cNvSpPr/>
      </dsp:nvSpPr>
      <dsp:spPr>
        <a:xfrm rot="21589437">
          <a:off x="2700878" y="153731"/>
          <a:ext cx="852019" cy="572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>
        <a:off x="2700878" y="268471"/>
        <a:ext cx="680305" cy="343429"/>
      </dsp:txXfrm>
    </dsp:sp>
    <dsp:sp modelId="{215FC0AF-8DD2-412B-BEAD-4F1DE07AF646}">
      <dsp:nvSpPr>
        <dsp:cNvPr id="0" name=""/>
        <dsp:cNvSpPr/>
      </dsp:nvSpPr>
      <dsp:spPr>
        <a:xfrm>
          <a:off x="3906563" y="30794"/>
          <a:ext cx="2298986" cy="1209600"/>
        </a:xfrm>
        <a:prstGeom prst="roundRect">
          <a:avLst>
            <a:gd name="adj" fmla="val 10000"/>
          </a:avLst>
        </a:prstGeom>
        <a:solidFill>
          <a:srgbClr val="CF45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Verdana" panose="020B0604030504040204" pitchFamily="34" charset="0"/>
              <a:ea typeface="Verdana" panose="020B0604030504040204" pitchFamily="34" charset="0"/>
            </a:rPr>
            <a:t>Болевая точка</a:t>
          </a:r>
        </a:p>
      </dsp:txBody>
      <dsp:txXfrm>
        <a:off x="3906563" y="30794"/>
        <a:ext cx="2298986" cy="806400"/>
      </dsp:txXfrm>
    </dsp:sp>
    <dsp:sp modelId="{8662F805-AB86-4873-9858-041C840833D7}">
      <dsp:nvSpPr>
        <dsp:cNvPr id="0" name=""/>
        <dsp:cNvSpPr/>
      </dsp:nvSpPr>
      <dsp:spPr>
        <a:xfrm>
          <a:off x="4321344" y="837195"/>
          <a:ext cx="2411177" cy="1612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F4520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008" tIns="64008" rIns="64008" bIns="64008" numCol="1" spcCol="1270" anchor="t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0" kern="1200" dirty="0">
              <a:solidFill>
                <a:srgbClr val="CF4520"/>
              </a:solidFill>
              <a:latin typeface="Verdana" panose="020B0604030504040204" pitchFamily="34" charset="0"/>
              <a:ea typeface="Verdana" panose="020B0604030504040204" pitchFamily="34" charset="0"/>
            </a:rPr>
            <a:t>Несвоевременное оповещение центра занятости о результатах собеседования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b="0" kern="1200" dirty="0">
              <a:solidFill>
                <a:srgbClr val="CF4520"/>
              </a:solidFill>
              <a:latin typeface="Verdana" panose="020B0604030504040204" pitchFamily="34" charset="0"/>
              <a:ea typeface="Verdana" panose="020B0604030504040204" pitchFamily="34" charset="0"/>
            </a:rPr>
            <a:t>Сотрудники ЦЗН не обучены работе с инвалидами, поэтому индивидуально не сопровождают его до конца на пути его трудоустройства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ru-RU" sz="1100" b="0" kern="1200" dirty="0">
            <a:solidFill>
              <a:srgbClr val="CF4520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4368581" y="884432"/>
        <a:ext cx="2316703" cy="1518326"/>
      </dsp:txXfrm>
    </dsp:sp>
    <dsp:sp modelId="{C2E190FD-C66E-44A4-B888-C1FA3BC1B602}">
      <dsp:nvSpPr>
        <dsp:cNvPr id="0" name=""/>
        <dsp:cNvSpPr/>
      </dsp:nvSpPr>
      <dsp:spPr>
        <a:xfrm>
          <a:off x="6568091" y="147804"/>
          <a:ext cx="768588" cy="5723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200" kern="1200"/>
        </a:p>
      </dsp:txBody>
      <dsp:txXfrm>
        <a:off x="6568091" y="262280"/>
        <a:ext cx="596874" cy="343429"/>
      </dsp:txXfrm>
    </dsp:sp>
    <dsp:sp modelId="{59AF5E54-F534-4671-9401-8C45CF7E2E1D}">
      <dsp:nvSpPr>
        <dsp:cNvPr id="0" name=""/>
        <dsp:cNvSpPr/>
      </dsp:nvSpPr>
      <dsp:spPr>
        <a:xfrm>
          <a:off x="7655717" y="30794"/>
          <a:ext cx="2298986" cy="1209600"/>
        </a:xfrm>
        <a:prstGeom prst="roundRect">
          <a:avLst>
            <a:gd name="adj" fmla="val 10000"/>
          </a:avLst>
        </a:prstGeom>
        <a:solidFill>
          <a:srgbClr val="0033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Verdana" panose="020B0604030504040204" pitchFamily="34" charset="0"/>
              <a:ea typeface="Verdana" panose="020B0604030504040204" pitchFamily="34" charset="0"/>
            </a:rPr>
            <a:t>Решение</a:t>
          </a:r>
        </a:p>
      </dsp:txBody>
      <dsp:txXfrm>
        <a:off x="7655717" y="30794"/>
        <a:ext cx="2298986" cy="806400"/>
      </dsp:txXfrm>
    </dsp:sp>
    <dsp:sp modelId="{C9EB9D59-EDA9-433E-BD26-15FEE7C92A08}">
      <dsp:nvSpPr>
        <dsp:cNvPr id="0" name=""/>
        <dsp:cNvSpPr/>
      </dsp:nvSpPr>
      <dsp:spPr>
        <a:xfrm>
          <a:off x="7975700" y="837195"/>
          <a:ext cx="2600774" cy="16128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3A0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0" kern="1200" dirty="0">
              <a:solidFill>
                <a:srgbClr val="0033A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Закрепление за инвалидом индивидуального куратора</a:t>
          </a:r>
          <a:endParaRPr lang="ru-RU" sz="1000" kern="1200" dirty="0">
            <a:solidFill>
              <a:srgbClr val="0033A0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Создание платформы для обучения сотрудников ЦЗН, работа над мотивацией и стимулированием сотрудников</a:t>
          </a:r>
        </a:p>
      </dsp:txBody>
      <dsp:txXfrm>
        <a:off x="8022937" y="884432"/>
        <a:ext cx="2506300" cy="151832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C4158-2848-4B6F-B05B-FA010311F98B}">
      <dsp:nvSpPr>
        <dsp:cNvPr id="0" name=""/>
        <dsp:cNvSpPr/>
      </dsp:nvSpPr>
      <dsp:spPr>
        <a:xfrm>
          <a:off x="0" y="24052"/>
          <a:ext cx="2207946" cy="1339199"/>
        </a:xfrm>
        <a:prstGeom prst="roundRect">
          <a:avLst>
            <a:gd name="adj" fmla="val 10000"/>
          </a:avLst>
        </a:prstGeom>
        <a:solidFill>
          <a:srgbClr val="69B3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Verdana" panose="020B0604030504040204" pitchFamily="34" charset="0"/>
              <a:ea typeface="Verdana" panose="020B0604030504040204" pitchFamily="34" charset="0"/>
            </a:rPr>
            <a:t>Этап пути клиента – 7</a:t>
          </a:r>
        </a:p>
      </dsp:txBody>
      <dsp:txXfrm>
        <a:off x="0" y="24052"/>
        <a:ext cx="2207946" cy="883178"/>
      </dsp:txXfrm>
    </dsp:sp>
    <dsp:sp modelId="{DB43B07A-6AC5-418F-8C43-2F7B89CDA4B8}">
      <dsp:nvSpPr>
        <dsp:cNvPr id="0" name=""/>
        <dsp:cNvSpPr/>
      </dsp:nvSpPr>
      <dsp:spPr>
        <a:xfrm>
          <a:off x="260401" y="908740"/>
          <a:ext cx="2604825" cy="17658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9B3E7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rgbClr val="69B3E7"/>
              </a:solidFill>
              <a:latin typeface="Verdana" panose="020B0604030504040204" pitchFamily="34" charset="0"/>
              <a:ea typeface="Verdana" panose="020B0604030504040204" pitchFamily="34" charset="0"/>
            </a:rPr>
            <a:t>Оценка работы ЦЗН</a:t>
          </a:r>
        </a:p>
      </dsp:txBody>
      <dsp:txXfrm>
        <a:off x="312122" y="960461"/>
        <a:ext cx="2501383" cy="1662427"/>
      </dsp:txXfrm>
    </dsp:sp>
    <dsp:sp modelId="{BB1AA87B-DACE-4F5A-949A-B25210BE15C8}">
      <dsp:nvSpPr>
        <dsp:cNvPr id="0" name=""/>
        <dsp:cNvSpPr/>
      </dsp:nvSpPr>
      <dsp:spPr>
        <a:xfrm rot="21587823">
          <a:off x="2593923" y="184057"/>
          <a:ext cx="818281" cy="5497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2593924" y="294292"/>
        <a:ext cx="653367" cy="329828"/>
      </dsp:txXfrm>
    </dsp:sp>
    <dsp:sp modelId="{215FC0AF-8DD2-412B-BEAD-4F1DE07AF646}">
      <dsp:nvSpPr>
        <dsp:cNvPr id="0" name=""/>
        <dsp:cNvSpPr/>
      </dsp:nvSpPr>
      <dsp:spPr>
        <a:xfrm>
          <a:off x="3751863" y="10763"/>
          <a:ext cx="2207946" cy="1339199"/>
        </a:xfrm>
        <a:prstGeom prst="roundRect">
          <a:avLst>
            <a:gd name="adj" fmla="val 10000"/>
          </a:avLst>
        </a:prstGeom>
        <a:solidFill>
          <a:srgbClr val="CF45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Verdana" panose="020B0604030504040204" pitchFamily="34" charset="0"/>
              <a:ea typeface="Verdana" panose="020B0604030504040204" pitchFamily="34" charset="0"/>
            </a:rPr>
            <a:t>Болевая точка</a:t>
          </a:r>
        </a:p>
      </dsp:txBody>
      <dsp:txXfrm>
        <a:off x="3751863" y="10763"/>
        <a:ext cx="2207946" cy="883178"/>
      </dsp:txXfrm>
    </dsp:sp>
    <dsp:sp modelId="{8662F805-AB86-4873-9858-041C840833D7}">
      <dsp:nvSpPr>
        <dsp:cNvPr id="0" name=""/>
        <dsp:cNvSpPr/>
      </dsp:nvSpPr>
      <dsp:spPr>
        <a:xfrm>
          <a:off x="4150220" y="893941"/>
          <a:ext cx="2315694" cy="1785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F4520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0" kern="1200" dirty="0">
              <a:solidFill>
                <a:srgbClr val="CF4520"/>
              </a:solidFill>
              <a:latin typeface="Verdana" panose="020B0604030504040204" pitchFamily="34" charset="0"/>
              <a:ea typeface="Verdana" panose="020B0604030504040204" pitchFamily="34" charset="0"/>
            </a:rPr>
            <a:t>Отсутствие форм для обратной связи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0" kern="1200" dirty="0">
              <a:solidFill>
                <a:srgbClr val="CF4520"/>
              </a:solidFill>
              <a:latin typeface="Verdana" panose="020B0604030504040204" pitchFamily="34" charset="0"/>
              <a:ea typeface="Verdana" panose="020B0604030504040204" pitchFamily="34" charset="0"/>
            </a:rPr>
            <a:t>Отсутствие в ЦЗН аналитической работы с отзывами</a:t>
          </a:r>
        </a:p>
      </dsp:txBody>
      <dsp:txXfrm>
        <a:off x="4202518" y="946239"/>
        <a:ext cx="2211098" cy="1681004"/>
      </dsp:txXfrm>
    </dsp:sp>
    <dsp:sp modelId="{C2E190FD-C66E-44A4-B888-C1FA3BC1B602}">
      <dsp:nvSpPr>
        <dsp:cNvPr id="0" name=""/>
        <dsp:cNvSpPr/>
      </dsp:nvSpPr>
      <dsp:spPr>
        <a:xfrm>
          <a:off x="6307995" y="177495"/>
          <a:ext cx="738152" cy="5497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500" kern="1200"/>
        </a:p>
      </dsp:txBody>
      <dsp:txXfrm>
        <a:off x="6307995" y="287438"/>
        <a:ext cx="573238" cy="329828"/>
      </dsp:txXfrm>
    </dsp:sp>
    <dsp:sp modelId="{59AF5E54-F534-4671-9401-8C45CF7E2E1D}">
      <dsp:nvSpPr>
        <dsp:cNvPr id="0" name=""/>
        <dsp:cNvSpPr/>
      </dsp:nvSpPr>
      <dsp:spPr>
        <a:xfrm>
          <a:off x="7352551" y="10763"/>
          <a:ext cx="2207946" cy="1339199"/>
        </a:xfrm>
        <a:prstGeom prst="roundRect">
          <a:avLst>
            <a:gd name="adj" fmla="val 10000"/>
          </a:avLst>
        </a:prstGeom>
        <a:solidFill>
          <a:srgbClr val="0033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Verdana" panose="020B0604030504040204" pitchFamily="34" charset="0"/>
              <a:ea typeface="Verdana" panose="020B0604030504040204" pitchFamily="34" charset="0"/>
            </a:rPr>
            <a:t>Решение</a:t>
          </a:r>
        </a:p>
      </dsp:txBody>
      <dsp:txXfrm>
        <a:off x="7352551" y="10763"/>
        <a:ext cx="2207946" cy="883178"/>
      </dsp:txXfrm>
    </dsp:sp>
    <dsp:sp modelId="{C9EB9D59-EDA9-433E-BD26-15FEE7C92A08}">
      <dsp:nvSpPr>
        <dsp:cNvPr id="0" name=""/>
        <dsp:cNvSpPr/>
      </dsp:nvSpPr>
      <dsp:spPr>
        <a:xfrm>
          <a:off x="7659863" y="893941"/>
          <a:ext cx="2497784" cy="17856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3A0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b="0" kern="1200" dirty="0">
              <a:solidFill>
                <a:srgbClr val="0033A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Создание форм сбора отзывов на флип-чарте, проведения анкетирования</a:t>
          </a:r>
          <a:endParaRPr lang="ru-RU" sz="1000" kern="1200" dirty="0">
            <a:solidFill>
              <a:srgbClr val="0033A0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Создание механизма для сбора отзывов в </a:t>
          </a:r>
          <a:r>
            <a:rPr lang="ru-RU" sz="1000" kern="1200" dirty="0" err="1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соц.сетях</a:t>
          </a:r>
          <a:endParaRPr lang="ru-RU" sz="1000" kern="1200" dirty="0">
            <a:solidFill>
              <a:srgbClr val="0033A0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000" kern="1200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Организация работы с отзывами, реагирование на полученные отзывы</a:t>
          </a:r>
        </a:p>
      </dsp:txBody>
      <dsp:txXfrm>
        <a:off x="7712161" y="946239"/>
        <a:ext cx="2393188" cy="16810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7C308-4C04-4F0A-BE80-8170C907AAD6}">
      <dsp:nvSpPr>
        <dsp:cNvPr id="0" name=""/>
        <dsp:cNvSpPr/>
      </dsp:nvSpPr>
      <dsp:spPr>
        <a:xfrm>
          <a:off x="2851" y="1893310"/>
          <a:ext cx="1715232" cy="2058278"/>
        </a:xfrm>
        <a:prstGeom prst="roundRect">
          <a:avLst>
            <a:gd name="adj" fmla="val 5000"/>
          </a:avLst>
        </a:prstGeom>
        <a:solidFill>
          <a:srgbClr val="0033A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34290" rIns="44450" bIns="0" numCol="1" spcCol="1270" anchor="t" anchorCtr="0">
          <a:noAutofit/>
        </a:bodyPr>
        <a:lstStyle/>
        <a:p>
          <a:pPr marL="0" lvl="0" indent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Инвалиды трудоспособного возраста (от 18 лет)</a:t>
          </a:r>
        </a:p>
      </dsp:txBody>
      <dsp:txXfrm rot="16200000">
        <a:off x="-664495" y="2570705"/>
        <a:ext cx="1677740" cy="332998"/>
      </dsp:txXfrm>
    </dsp:sp>
    <dsp:sp modelId="{2E58B14E-D2BA-4B4B-8700-5F528E098BFB}">
      <dsp:nvSpPr>
        <dsp:cNvPr id="0" name=""/>
        <dsp:cNvSpPr/>
      </dsp:nvSpPr>
      <dsp:spPr>
        <a:xfrm>
          <a:off x="345897" y="1893310"/>
          <a:ext cx="1277847" cy="2058278"/>
        </a:xfrm>
        <a:prstGeom prst="rect">
          <a:avLst/>
        </a:prstGeom>
        <a:noFill/>
        <a:ln w="25400" cap="flat" cmpd="sng" algn="ctr">
          <a:noFill/>
          <a:prstDash val="solid"/>
          <a:miter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85,3 </a:t>
          </a:r>
          <a:r>
            <a:rPr lang="ru-RU" sz="16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тыс.чел</a:t>
          </a:r>
          <a:r>
            <a:rPr lang="ru-RU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</a:p>
      </dsp:txBody>
      <dsp:txXfrm>
        <a:off x="345897" y="1893310"/>
        <a:ext cx="1277847" cy="2058278"/>
      </dsp:txXfrm>
    </dsp:sp>
    <dsp:sp modelId="{E6D392CD-F6D6-43DC-A6AB-5CDAA7A73FDF}">
      <dsp:nvSpPr>
        <dsp:cNvPr id="0" name=""/>
        <dsp:cNvSpPr/>
      </dsp:nvSpPr>
      <dsp:spPr>
        <a:xfrm>
          <a:off x="1778116" y="1893310"/>
          <a:ext cx="1715232" cy="2058278"/>
        </a:xfrm>
        <a:prstGeom prst="roundRect">
          <a:avLst>
            <a:gd name="adj" fmla="val 5000"/>
          </a:avLst>
        </a:prstGeom>
        <a:solidFill>
          <a:srgbClr val="69B3E7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Не работают</a:t>
          </a:r>
        </a:p>
      </dsp:txBody>
      <dsp:txXfrm rot="16200000">
        <a:off x="1110769" y="2570705"/>
        <a:ext cx="1677740" cy="332998"/>
      </dsp:txXfrm>
    </dsp:sp>
    <dsp:sp modelId="{6B305078-97B0-471E-9D3A-044CCA430352}">
      <dsp:nvSpPr>
        <dsp:cNvPr id="0" name=""/>
        <dsp:cNvSpPr/>
      </dsp:nvSpPr>
      <dsp:spPr>
        <a:xfrm rot="5400000">
          <a:off x="1635518" y="3528366"/>
          <a:ext cx="302348" cy="257284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F4520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8D8ACD-5D92-4A85-97BA-BB989F0F2E58}">
      <dsp:nvSpPr>
        <dsp:cNvPr id="0" name=""/>
        <dsp:cNvSpPr/>
      </dsp:nvSpPr>
      <dsp:spPr>
        <a:xfrm>
          <a:off x="2121163" y="1893310"/>
          <a:ext cx="1277847" cy="2058278"/>
        </a:xfrm>
        <a:prstGeom prst="rect">
          <a:avLst/>
        </a:prstGeom>
        <a:noFill/>
        <a:ln w="25400" cap="flat" cmpd="sng" algn="ctr">
          <a:noFill/>
          <a:prstDash val="solid"/>
          <a:miter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65,5 </a:t>
          </a:r>
          <a:r>
            <a:rPr lang="ru-RU" sz="18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тыс.чел</a:t>
          </a:r>
          <a:r>
            <a:rPr lang="ru-RU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</a:p>
      </dsp:txBody>
      <dsp:txXfrm>
        <a:off x="2121163" y="1893310"/>
        <a:ext cx="1277847" cy="2058278"/>
      </dsp:txXfrm>
    </dsp:sp>
    <dsp:sp modelId="{AC3704E1-1A9A-48D5-ADD8-6CD889864045}">
      <dsp:nvSpPr>
        <dsp:cNvPr id="0" name=""/>
        <dsp:cNvSpPr/>
      </dsp:nvSpPr>
      <dsp:spPr>
        <a:xfrm>
          <a:off x="3553382" y="1893310"/>
          <a:ext cx="1715232" cy="2058278"/>
        </a:xfrm>
        <a:prstGeom prst="roundRect">
          <a:avLst>
            <a:gd name="adj" fmla="val 5000"/>
          </a:avLst>
        </a:prstGeom>
        <a:solidFill>
          <a:srgbClr val="CF452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41148" rIns="53340" bIns="0" numCol="1" spcCol="1270" anchor="t" anchorCtr="0">
          <a:noAutofit/>
        </a:bodyPr>
        <a:lstStyle/>
        <a:p>
          <a:pPr marL="0" lvl="0" indent="0" algn="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Хотят трудоустроиться</a:t>
          </a:r>
        </a:p>
      </dsp:txBody>
      <dsp:txXfrm rot="16200000">
        <a:off x="2886035" y="2570705"/>
        <a:ext cx="1677740" cy="332998"/>
      </dsp:txXfrm>
    </dsp:sp>
    <dsp:sp modelId="{F4ABB47A-C36A-416A-939C-9635F5C88CF9}">
      <dsp:nvSpPr>
        <dsp:cNvPr id="0" name=""/>
        <dsp:cNvSpPr/>
      </dsp:nvSpPr>
      <dsp:spPr>
        <a:xfrm rot="5400000">
          <a:off x="3410784" y="3528366"/>
          <a:ext cx="302348" cy="257284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F4520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2B62D-3980-4316-B353-FD316B605875}">
      <dsp:nvSpPr>
        <dsp:cNvPr id="0" name=""/>
        <dsp:cNvSpPr/>
      </dsp:nvSpPr>
      <dsp:spPr>
        <a:xfrm>
          <a:off x="3896428" y="1893310"/>
          <a:ext cx="1277847" cy="2058278"/>
        </a:xfrm>
        <a:prstGeom prst="rect">
          <a:avLst/>
        </a:prstGeom>
        <a:noFill/>
        <a:ln w="25400" cap="flat" cmpd="sng" algn="ctr">
          <a:noFill/>
          <a:prstDash val="solid"/>
          <a:miter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62%</a:t>
          </a:r>
        </a:p>
      </dsp:txBody>
      <dsp:txXfrm>
        <a:off x="3896428" y="1893310"/>
        <a:ext cx="1277847" cy="2058278"/>
      </dsp:txXfrm>
    </dsp:sp>
    <dsp:sp modelId="{C4B0052C-0345-4C11-856D-6DA26B5CA323}">
      <dsp:nvSpPr>
        <dsp:cNvPr id="0" name=""/>
        <dsp:cNvSpPr/>
      </dsp:nvSpPr>
      <dsp:spPr>
        <a:xfrm>
          <a:off x="5328647" y="1893310"/>
          <a:ext cx="1715232" cy="2058278"/>
        </a:xfrm>
        <a:prstGeom prst="roundRect">
          <a:avLst>
            <a:gd name="adj" fmla="val 5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Обратились в ЦЗН</a:t>
          </a:r>
        </a:p>
      </dsp:txBody>
      <dsp:txXfrm rot="16200000">
        <a:off x="4661300" y="2570705"/>
        <a:ext cx="1677740" cy="332998"/>
      </dsp:txXfrm>
    </dsp:sp>
    <dsp:sp modelId="{01079358-F1E4-49DC-8F49-64F00655D22D}">
      <dsp:nvSpPr>
        <dsp:cNvPr id="0" name=""/>
        <dsp:cNvSpPr/>
      </dsp:nvSpPr>
      <dsp:spPr>
        <a:xfrm rot="5400000">
          <a:off x="5186049" y="3528366"/>
          <a:ext cx="302348" cy="257284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CF4520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8BF5F5-C5C7-4535-A818-024660612915}">
      <dsp:nvSpPr>
        <dsp:cNvPr id="0" name=""/>
        <dsp:cNvSpPr/>
      </dsp:nvSpPr>
      <dsp:spPr>
        <a:xfrm>
          <a:off x="5671693" y="1893310"/>
          <a:ext cx="1277847" cy="2058278"/>
        </a:xfrm>
        <a:prstGeom prst="rect">
          <a:avLst/>
        </a:prstGeom>
        <a:noFill/>
        <a:ln w="25400" cap="flat" cmpd="sng" algn="ctr">
          <a:noFill/>
          <a:prstDash val="solid"/>
          <a:miter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t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 </a:t>
          </a:r>
          <a:r>
            <a:rPr lang="ru-RU" sz="18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тыс.чел</a:t>
          </a:r>
          <a:r>
            <a:rPr lang="ru-RU" sz="18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.</a:t>
          </a:r>
        </a:p>
      </dsp:txBody>
      <dsp:txXfrm>
        <a:off x="5671693" y="1893310"/>
        <a:ext cx="1277847" cy="20582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87C19D-EE65-41EE-A774-F412DC2EE366}">
      <dsp:nvSpPr>
        <dsp:cNvPr id="0" name=""/>
        <dsp:cNvSpPr/>
      </dsp:nvSpPr>
      <dsp:spPr>
        <a:xfrm rot="10800000">
          <a:off x="2797624" y="4299"/>
          <a:ext cx="9539571" cy="1579199"/>
        </a:xfrm>
        <a:prstGeom prst="homePlate">
          <a:avLst/>
        </a:prstGeom>
        <a:solidFill>
          <a:srgbClr val="0033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638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Verdana" panose="020B0604030504040204" pitchFamily="34" charset="0"/>
              <a:ea typeface="Verdana" panose="020B0604030504040204" pitchFamily="34" charset="0"/>
            </a:rPr>
            <a:t>Инвалиды 50+ не мотивированы на трудоустройство, хотят получить пособие по безработице и сидеть дома</a:t>
          </a:r>
        </a:p>
      </dsp:txBody>
      <dsp:txXfrm rot="10800000">
        <a:off x="3192424" y="4299"/>
        <a:ext cx="9144771" cy="1579199"/>
      </dsp:txXfrm>
    </dsp:sp>
    <dsp:sp modelId="{216D7894-3000-48BA-95A2-A322FADFF7B7}">
      <dsp:nvSpPr>
        <dsp:cNvPr id="0" name=""/>
        <dsp:cNvSpPr/>
      </dsp:nvSpPr>
      <dsp:spPr>
        <a:xfrm>
          <a:off x="2008024" y="4299"/>
          <a:ext cx="1579199" cy="157919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FAED2-EE1D-4F44-86A3-18AD22348D3D}">
      <dsp:nvSpPr>
        <dsp:cNvPr id="0" name=""/>
        <dsp:cNvSpPr/>
      </dsp:nvSpPr>
      <dsp:spPr>
        <a:xfrm rot="10800000">
          <a:off x="2797624" y="2054902"/>
          <a:ext cx="9539571" cy="1579199"/>
        </a:xfrm>
        <a:prstGeom prst="homePlate">
          <a:avLst/>
        </a:prstGeom>
        <a:solidFill>
          <a:srgbClr val="0033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638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Verdana" panose="020B0604030504040204" pitchFamily="34" charset="0"/>
              <a:ea typeface="Verdana" panose="020B0604030504040204" pitchFamily="34" charset="0"/>
            </a:rPr>
            <a:t>Неумение инвалида 50+ активно использовать современные интернет-ресурсы службы занятости</a:t>
          </a:r>
        </a:p>
      </dsp:txBody>
      <dsp:txXfrm rot="10800000">
        <a:off x="3192424" y="2054902"/>
        <a:ext cx="9144771" cy="1579199"/>
      </dsp:txXfrm>
    </dsp:sp>
    <dsp:sp modelId="{3BED957C-330C-4424-8215-3D25FCD7304B}">
      <dsp:nvSpPr>
        <dsp:cNvPr id="0" name=""/>
        <dsp:cNvSpPr/>
      </dsp:nvSpPr>
      <dsp:spPr>
        <a:xfrm>
          <a:off x="2091974" y="2057571"/>
          <a:ext cx="1579199" cy="1579199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D2475C-1548-4E55-9775-F5C5190289FF}">
      <dsp:nvSpPr>
        <dsp:cNvPr id="0" name=""/>
        <dsp:cNvSpPr/>
      </dsp:nvSpPr>
      <dsp:spPr>
        <a:xfrm rot="10800000">
          <a:off x="2797624" y="4105505"/>
          <a:ext cx="9539571" cy="1579199"/>
        </a:xfrm>
        <a:prstGeom prst="homePlate">
          <a:avLst/>
        </a:prstGeom>
        <a:solidFill>
          <a:srgbClr val="0033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6383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Verdana" panose="020B0604030504040204" pitchFamily="34" charset="0"/>
              <a:ea typeface="Verdana" panose="020B0604030504040204" pitchFamily="34" charset="0"/>
            </a:rPr>
            <a:t>Работодатели «не горят» желанием брать на работу инвалида, думая, что ограничения по здоровью будут ограничивать работника на рабочем месте </a:t>
          </a:r>
        </a:p>
      </dsp:txBody>
      <dsp:txXfrm rot="10800000">
        <a:off x="3192424" y="4105505"/>
        <a:ext cx="9144771" cy="1579199"/>
      </dsp:txXfrm>
    </dsp:sp>
    <dsp:sp modelId="{0889E94F-57CC-438E-9A78-69FCE3D652B3}">
      <dsp:nvSpPr>
        <dsp:cNvPr id="0" name=""/>
        <dsp:cNvSpPr/>
      </dsp:nvSpPr>
      <dsp:spPr>
        <a:xfrm>
          <a:off x="2008024" y="4105505"/>
          <a:ext cx="1579199" cy="1579199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757B5-1C6B-4764-A4F7-D40F30F4A9E8}">
      <dsp:nvSpPr>
        <dsp:cNvPr id="0" name=""/>
        <dsp:cNvSpPr/>
      </dsp:nvSpPr>
      <dsp:spPr>
        <a:xfrm rot="10800000">
          <a:off x="2797624" y="6156108"/>
          <a:ext cx="9539571" cy="1579199"/>
        </a:xfrm>
        <a:prstGeom prst="homePlate">
          <a:avLst/>
        </a:prstGeom>
        <a:solidFill>
          <a:srgbClr val="0033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638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Verdana" panose="020B0604030504040204" pitchFamily="34" charset="0"/>
              <a:ea typeface="Verdana" panose="020B0604030504040204" pitchFamily="34" charset="0"/>
            </a:rPr>
            <a:t>Психологические особенности инвалида </a:t>
          </a:r>
          <a:r>
            <a:rPr lang="ru-RU" sz="1200" kern="1200" dirty="0">
              <a:latin typeface="Verdana" panose="020B0604030504040204" pitchFamily="34" charset="0"/>
              <a:ea typeface="Verdana" panose="020B0604030504040204" pitchFamily="34" charset="0"/>
            </a:rPr>
            <a:t>(неуверенность, главный приоритет – состояние здоровья, а не трудоустройство, желание найти «легкую» работу, соответствующую состоянию здоровья)</a:t>
          </a:r>
        </a:p>
      </dsp:txBody>
      <dsp:txXfrm rot="10800000">
        <a:off x="3192424" y="6156108"/>
        <a:ext cx="9144771" cy="1579199"/>
      </dsp:txXfrm>
    </dsp:sp>
    <dsp:sp modelId="{E4111478-C9B9-4810-AB25-20F5C965F447}">
      <dsp:nvSpPr>
        <dsp:cNvPr id="0" name=""/>
        <dsp:cNvSpPr/>
      </dsp:nvSpPr>
      <dsp:spPr>
        <a:xfrm>
          <a:off x="2008024" y="6156108"/>
          <a:ext cx="1579199" cy="1579199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04864-34BB-4FB7-9BA2-739B103D609C}">
      <dsp:nvSpPr>
        <dsp:cNvPr id="0" name=""/>
        <dsp:cNvSpPr/>
      </dsp:nvSpPr>
      <dsp:spPr>
        <a:xfrm>
          <a:off x="692654" y="1030875"/>
          <a:ext cx="4877724" cy="573849"/>
        </a:xfrm>
        <a:prstGeom prst="rect">
          <a:avLst/>
        </a:prstGeom>
        <a:solidFill>
          <a:srgbClr val="CF452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B45B37-EF41-4978-8AB2-FCBB03E4F7A3}">
      <dsp:nvSpPr>
        <dsp:cNvPr id="0" name=""/>
        <dsp:cNvSpPr/>
      </dsp:nvSpPr>
      <dsp:spPr>
        <a:xfrm>
          <a:off x="692654" y="1246390"/>
          <a:ext cx="358335" cy="35833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120B6D-A8FA-4A92-9395-C27E740C4E61}">
      <dsp:nvSpPr>
        <dsp:cNvPr id="0" name=""/>
        <dsp:cNvSpPr/>
      </dsp:nvSpPr>
      <dsp:spPr>
        <a:xfrm>
          <a:off x="692654" y="0"/>
          <a:ext cx="4877724" cy="103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Ценности, личные качества, интересы</a:t>
          </a:r>
        </a:p>
      </dsp:txBody>
      <dsp:txXfrm>
        <a:off x="692654" y="0"/>
        <a:ext cx="4877724" cy="1030875"/>
      </dsp:txXfrm>
    </dsp:sp>
    <dsp:sp modelId="{80969887-37F3-4F46-9F3E-135801EEE997}">
      <dsp:nvSpPr>
        <dsp:cNvPr id="0" name=""/>
        <dsp:cNvSpPr/>
      </dsp:nvSpPr>
      <dsp:spPr>
        <a:xfrm>
          <a:off x="692654" y="2081659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DF59A-C5FA-4F3A-BADB-1E71C5921A86}">
      <dsp:nvSpPr>
        <dsp:cNvPr id="0" name=""/>
        <dsp:cNvSpPr/>
      </dsp:nvSpPr>
      <dsp:spPr>
        <a:xfrm>
          <a:off x="1034095" y="1843192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Главное – состояние здоровья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1034095" y="1843192"/>
        <a:ext cx="4536283" cy="835259"/>
      </dsp:txXfrm>
    </dsp:sp>
    <dsp:sp modelId="{C0D6A96A-48E3-4270-8B00-54E45CA6D84D}">
      <dsp:nvSpPr>
        <dsp:cNvPr id="0" name=""/>
        <dsp:cNvSpPr/>
      </dsp:nvSpPr>
      <dsp:spPr>
        <a:xfrm>
          <a:off x="692654" y="2916918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4A2DDA-64ED-4B46-8604-77AB2DFB90A0}">
      <dsp:nvSpPr>
        <dsp:cNvPr id="0" name=""/>
        <dsp:cNvSpPr/>
      </dsp:nvSpPr>
      <dsp:spPr>
        <a:xfrm>
          <a:off x="1034095" y="2678452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Ценит стабильность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1034095" y="2678452"/>
        <a:ext cx="4536283" cy="835259"/>
      </dsp:txXfrm>
    </dsp:sp>
    <dsp:sp modelId="{8AAF61C9-3C88-4C38-9D75-A1D2307B8B0E}">
      <dsp:nvSpPr>
        <dsp:cNvPr id="0" name=""/>
        <dsp:cNvSpPr/>
      </dsp:nvSpPr>
      <dsp:spPr>
        <a:xfrm>
          <a:off x="692654" y="3752178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5F1EC8-4921-493F-8A1B-F3692B1A0673}">
      <dsp:nvSpPr>
        <dsp:cNvPr id="0" name=""/>
        <dsp:cNvSpPr/>
      </dsp:nvSpPr>
      <dsp:spPr>
        <a:xfrm>
          <a:off x="1034095" y="3513712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Считает, что работа должна соответствовать уже имеющимся у человека знаниям, умениям и навыкам, когда-то полученным им в учебном заведении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1034095" y="3513712"/>
        <a:ext cx="4536283" cy="835259"/>
      </dsp:txXfrm>
    </dsp:sp>
    <dsp:sp modelId="{7E971304-98D6-4EB2-87A6-ADDB943AD07B}">
      <dsp:nvSpPr>
        <dsp:cNvPr id="0" name=""/>
        <dsp:cNvSpPr/>
      </dsp:nvSpPr>
      <dsp:spPr>
        <a:xfrm>
          <a:off x="692654" y="4587438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2FC6B8-3372-4532-92D7-6ED7592A6271}">
      <dsp:nvSpPr>
        <dsp:cNvPr id="0" name=""/>
        <dsp:cNvSpPr/>
      </dsp:nvSpPr>
      <dsp:spPr>
        <a:xfrm>
          <a:off x="1034095" y="4348971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Вместе с тем готов 50х50 пройти профессиональное обучение (переобучение), «прокачать» свои навыки на практике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1034095" y="4348971"/>
        <a:ext cx="4536283" cy="835259"/>
      </dsp:txXfrm>
    </dsp:sp>
    <dsp:sp modelId="{5ADF9846-017A-4FB9-93C1-0D464E4DE421}">
      <dsp:nvSpPr>
        <dsp:cNvPr id="0" name=""/>
        <dsp:cNvSpPr/>
      </dsp:nvSpPr>
      <dsp:spPr>
        <a:xfrm>
          <a:off x="692654" y="5422698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4C9B62-3348-4291-8C06-6EEDA0FB9249}">
      <dsp:nvSpPr>
        <dsp:cNvPr id="0" name=""/>
        <dsp:cNvSpPr/>
      </dsp:nvSpPr>
      <dsp:spPr>
        <a:xfrm>
          <a:off x="1034095" y="5184231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В силу возраста, состояния здоровья и психологических особенностей выбирает «легкий», неквалифицированный труд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1034095" y="5184231"/>
        <a:ext cx="4536283" cy="835259"/>
      </dsp:txXfrm>
    </dsp:sp>
    <dsp:sp modelId="{F372368E-92A2-4D66-B6BF-D12F5D5A96FC}">
      <dsp:nvSpPr>
        <dsp:cNvPr id="0" name=""/>
        <dsp:cNvSpPr/>
      </dsp:nvSpPr>
      <dsp:spPr>
        <a:xfrm>
          <a:off x="692654" y="6257958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8A1B7A-E714-4E9A-84AE-6D79E59E07F9}">
      <dsp:nvSpPr>
        <dsp:cNvPr id="0" name=""/>
        <dsp:cNvSpPr/>
      </dsp:nvSpPr>
      <dsp:spPr>
        <a:xfrm>
          <a:off x="1034095" y="6019491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Консервативен: не является активным пользователем интернета и соцсетей, предпочитает получать информацию «</a:t>
          </a:r>
          <a:r>
            <a:rPr kumimoji="0" lang="ru-RU" altLang="ru-RU" sz="1200" b="0" i="0" u="none" strike="noStrike" kern="1200" cap="none" normalizeH="0" baseline="0" dirty="0" err="1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по-старинке</a:t>
          </a: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» при личном общении, получение информации через интернет считает неудобным способом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1034095" y="6019491"/>
        <a:ext cx="4536283" cy="835259"/>
      </dsp:txXfrm>
    </dsp:sp>
    <dsp:sp modelId="{9F130575-4CD5-4B9F-9402-B2351D6FD56C}">
      <dsp:nvSpPr>
        <dsp:cNvPr id="0" name=""/>
        <dsp:cNvSpPr/>
      </dsp:nvSpPr>
      <dsp:spPr>
        <a:xfrm>
          <a:off x="692654" y="7093217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26895-61D9-4937-93B8-929167770DA8}">
      <dsp:nvSpPr>
        <dsp:cNvPr id="0" name=""/>
        <dsp:cNvSpPr/>
      </dsp:nvSpPr>
      <dsp:spPr>
        <a:xfrm>
          <a:off x="1034095" y="6854751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Для поиска работы предпочитает обратиться за помощью в ЦЗН нежели в кадровое агентство или использовать интернет и СМИ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1034095" y="6854751"/>
        <a:ext cx="4536283" cy="835259"/>
      </dsp:txXfrm>
    </dsp:sp>
    <dsp:sp modelId="{7229D9E0-5511-451B-A065-CB809BB839D7}">
      <dsp:nvSpPr>
        <dsp:cNvPr id="0" name=""/>
        <dsp:cNvSpPr/>
      </dsp:nvSpPr>
      <dsp:spPr>
        <a:xfrm>
          <a:off x="5814265" y="1030875"/>
          <a:ext cx="4877724" cy="573849"/>
        </a:xfrm>
        <a:prstGeom prst="rect">
          <a:avLst/>
        </a:prstGeom>
        <a:solidFill>
          <a:srgbClr val="CF452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36DA0C-08FE-4C53-8D0F-9902BA3606B4}">
      <dsp:nvSpPr>
        <dsp:cNvPr id="0" name=""/>
        <dsp:cNvSpPr/>
      </dsp:nvSpPr>
      <dsp:spPr>
        <a:xfrm>
          <a:off x="5814265" y="1246390"/>
          <a:ext cx="358335" cy="35833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F36B0-E09A-4157-9909-A0727DA37ABE}">
      <dsp:nvSpPr>
        <dsp:cNvPr id="0" name=""/>
        <dsp:cNvSpPr/>
      </dsp:nvSpPr>
      <dsp:spPr>
        <a:xfrm>
          <a:off x="5814265" y="0"/>
          <a:ext cx="4877724" cy="103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Желания</a:t>
          </a:r>
        </a:p>
      </dsp:txBody>
      <dsp:txXfrm>
        <a:off x="5814265" y="0"/>
        <a:ext cx="4877724" cy="1030875"/>
      </dsp:txXfrm>
    </dsp:sp>
    <dsp:sp modelId="{B1BAD6A8-37BB-4401-8888-AF54E6E573DA}">
      <dsp:nvSpPr>
        <dsp:cNvPr id="0" name=""/>
        <dsp:cNvSpPr/>
      </dsp:nvSpPr>
      <dsp:spPr>
        <a:xfrm>
          <a:off x="5814265" y="2081659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AB9060-91FA-40E9-96AC-8939A797AB48}">
      <dsp:nvSpPr>
        <dsp:cNvPr id="0" name=""/>
        <dsp:cNvSpPr/>
      </dsp:nvSpPr>
      <dsp:spPr>
        <a:xfrm>
          <a:off x="6155705" y="1843192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Получать государственную поддержку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6155705" y="1843192"/>
        <a:ext cx="4536283" cy="835259"/>
      </dsp:txXfrm>
    </dsp:sp>
    <dsp:sp modelId="{8D9F1F29-91E5-438A-B0BA-3B3F1F483C1E}">
      <dsp:nvSpPr>
        <dsp:cNvPr id="0" name=""/>
        <dsp:cNvSpPr/>
      </dsp:nvSpPr>
      <dsp:spPr>
        <a:xfrm>
          <a:off x="5814265" y="2916918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D19BB3-6D36-4086-9B11-8076C73FC67A}">
      <dsp:nvSpPr>
        <dsp:cNvPr id="0" name=""/>
        <dsp:cNvSpPr/>
      </dsp:nvSpPr>
      <dsp:spPr>
        <a:xfrm>
          <a:off x="6155705" y="2678452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Найти работу, соответствующую состоянию здоровья: «легкую» (менеджер, экономист, водитель), в том числе неквалифицированную (вахтер, сторож, подсобный рабочий)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6155705" y="2678452"/>
        <a:ext cx="4536283" cy="835259"/>
      </dsp:txXfrm>
    </dsp:sp>
    <dsp:sp modelId="{3ACFCBA5-7B5B-499D-B008-580C23DE3E1A}">
      <dsp:nvSpPr>
        <dsp:cNvPr id="0" name=""/>
        <dsp:cNvSpPr/>
      </dsp:nvSpPr>
      <dsp:spPr>
        <a:xfrm>
          <a:off x="5814265" y="3752178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32CF02-EC3A-4018-993F-B40256A7DC67}">
      <dsp:nvSpPr>
        <dsp:cNvPr id="0" name=""/>
        <dsp:cNvSpPr/>
      </dsp:nvSpPr>
      <dsp:spPr>
        <a:xfrm>
          <a:off x="6155705" y="3513712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Достойная (высокая) «белая» зарплата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6155705" y="3513712"/>
        <a:ext cx="4536283" cy="835259"/>
      </dsp:txXfrm>
    </dsp:sp>
    <dsp:sp modelId="{7F46F93F-5FBA-43CC-9AD0-DE92EDB00001}">
      <dsp:nvSpPr>
        <dsp:cNvPr id="0" name=""/>
        <dsp:cNvSpPr/>
      </dsp:nvSpPr>
      <dsp:spPr>
        <a:xfrm>
          <a:off x="5814265" y="4587438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145E6-E28C-47FA-9CD0-6280B4F31220}">
      <dsp:nvSpPr>
        <dsp:cNvPr id="0" name=""/>
        <dsp:cNvSpPr/>
      </dsp:nvSpPr>
      <dsp:spPr>
        <a:xfrm>
          <a:off x="6155705" y="4348971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Хорошая должность («уважаемая»)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6155705" y="4348971"/>
        <a:ext cx="4536283" cy="835259"/>
      </dsp:txXfrm>
    </dsp:sp>
    <dsp:sp modelId="{F3563163-3291-4B51-A50E-451CF3CDF4ED}">
      <dsp:nvSpPr>
        <dsp:cNvPr id="0" name=""/>
        <dsp:cNvSpPr/>
      </dsp:nvSpPr>
      <dsp:spPr>
        <a:xfrm>
          <a:off x="5814265" y="5422698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285CC-51A7-43D9-A686-E6B57A7EF8AF}">
      <dsp:nvSpPr>
        <dsp:cNvPr id="0" name=""/>
        <dsp:cNvSpPr/>
      </dsp:nvSpPr>
      <dsp:spPr>
        <a:xfrm>
          <a:off x="6155705" y="5184231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Адаптированное для инвалида рабочее место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6155705" y="5184231"/>
        <a:ext cx="4536283" cy="835259"/>
      </dsp:txXfrm>
    </dsp:sp>
    <dsp:sp modelId="{FF0C0AB5-ADD3-40A6-AE92-F41F2A03FB4A}">
      <dsp:nvSpPr>
        <dsp:cNvPr id="0" name=""/>
        <dsp:cNvSpPr/>
      </dsp:nvSpPr>
      <dsp:spPr>
        <a:xfrm>
          <a:off x="5814265" y="6257958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785EFE-69BF-4F40-9FD5-309176079E0B}">
      <dsp:nvSpPr>
        <dsp:cNvPr id="0" name=""/>
        <dsp:cNvSpPr/>
      </dsp:nvSpPr>
      <dsp:spPr>
        <a:xfrm>
          <a:off x="6155705" y="6019491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Удобно и недолго добираться до работы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6155705" y="6019491"/>
        <a:ext cx="4536283" cy="835259"/>
      </dsp:txXfrm>
    </dsp:sp>
    <dsp:sp modelId="{56A4DB55-040B-49F7-833C-8698C28B1204}">
      <dsp:nvSpPr>
        <dsp:cNvPr id="0" name=""/>
        <dsp:cNvSpPr/>
      </dsp:nvSpPr>
      <dsp:spPr>
        <a:xfrm>
          <a:off x="5814265" y="7093217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B10ECD-8928-455E-BC85-6D7873001219}">
      <dsp:nvSpPr>
        <dsp:cNvPr id="0" name=""/>
        <dsp:cNvSpPr/>
      </dsp:nvSpPr>
      <dsp:spPr>
        <a:xfrm>
          <a:off x="6155705" y="6854751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Готов приступить к работе в течение месяца, но желательно после завершения периода выплаты пособия по безработице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6155705" y="6854751"/>
        <a:ext cx="4536283" cy="835259"/>
      </dsp:txXfrm>
    </dsp:sp>
    <dsp:sp modelId="{63D456F2-591F-4969-B9F4-161A0BBCDBC1}">
      <dsp:nvSpPr>
        <dsp:cNvPr id="0" name=""/>
        <dsp:cNvSpPr/>
      </dsp:nvSpPr>
      <dsp:spPr>
        <a:xfrm>
          <a:off x="10935876" y="1030875"/>
          <a:ext cx="4877724" cy="573849"/>
        </a:xfrm>
        <a:prstGeom prst="rect">
          <a:avLst/>
        </a:prstGeom>
        <a:solidFill>
          <a:srgbClr val="CF4520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C0B5C0-2243-4199-B7E8-F8D160BF540B}">
      <dsp:nvSpPr>
        <dsp:cNvPr id="0" name=""/>
        <dsp:cNvSpPr/>
      </dsp:nvSpPr>
      <dsp:spPr>
        <a:xfrm>
          <a:off x="10935876" y="1246390"/>
          <a:ext cx="358335" cy="35833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99034E-BEB0-47FB-96DB-E55BD8C7B342}">
      <dsp:nvSpPr>
        <dsp:cNvPr id="0" name=""/>
        <dsp:cNvSpPr/>
      </dsp:nvSpPr>
      <dsp:spPr>
        <a:xfrm>
          <a:off x="10935876" y="0"/>
          <a:ext cx="4877724" cy="1030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22860" rIns="3429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Боли и сложности</a:t>
          </a:r>
        </a:p>
      </dsp:txBody>
      <dsp:txXfrm>
        <a:off x="10935876" y="0"/>
        <a:ext cx="4877724" cy="1030875"/>
      </dsp:txXfrm>
    </dsp:sp>
    <dsp:sp modelId="{9D5208D0-AC7B-402E-81AF-751F45C858E8}">
      <dsp:nvSpPr>
        <dsp:cNvPr id="0" name=""/>
        <dsp:cNvSpPr/>
      </dsp:nvSpPr>
      <dsp:spPr>
        <a:xfrm>
          <a:off x="10935876" y="2081659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9974FD-FC1E-4BED-B6E2-92FD44B161BB}">
      <dsp:nvSpPr>
        <dsp:cNvPr id="0" name=""/>
        <dsp:cNvSpPr/>
      </dsp:nvSpPr>
      <dsp:spPr>
        <a:xfrm>
          <a:off x="11277316" y="1843192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Боится, что будет сложно трудоустроиться из-за состояния здоровья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11277316" y="1843192"/>
        <a:ext cx="4536283" cy="835259"/>
      </dsp:txXfrm>
    </dsp:sp>
    <dsp:sp modelId="{544C1AF8-7380-4623-A1AF-A1902BFEB1EB}">
      <dsp:nvSpPr>
        <dsp:cNvPr id="0" name=""/>
        <dsp:cNvSpPr/>
      </dsp:nvSpPr>
      <dsp:spPr>
        <a:xfrm>
          <a:off x="10935876" y="2916918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FC91ED-952A-4D23-9431-12F98CFC5882}">
      <dsp:nvSpPr>
        <dsp:cNvPr id="0" name=""/>
        <dsp:cNvSpPr/>
      </dsp:nvSpPr>
      <dsp:spPr>
        <a:xfrm>
          <a:off x="11277316" y="2678452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Убежден, что наличие инвалидности является препятствием для достойной оплаты труда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11277316" y="2678452"/>
        <a:ext cx="4536283" cy="835259"/>
      </dsp:txXfrm>
    </dsp:sp>
    <dsp:sp modelId="{D8DE6079-4B60-45CE-8706-5E51E46B4712}">
      <dsp:nvSpPr>
        <dsp:cNvPr id="0" name=""/>
        <dsp:cNvSpPr/>
      </dsp:nvSpPr>
      <dsp:spPr>
        <a:xfrm>
          <a:off x="10935876" y="3752178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3A745E-7145-47AF-AD30-8634F80F53B7}">
      <dsp:nvSpPr>
        <dsp:cNvPr id="0" name=""/>
        <dsp:cNvSpPr/>
      </dsp:nvSpPr>
      <dsp:spPr>
        <a:xfrm>
          <a:off x="11277316" y="3513712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Отсутствие (недостаточное количество) вакансий для инвалидов с подходящими условиями труда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11277316" y="3513712"/>
        <a:ext cx="4536283" cy="835259"/>
      </dsp:txXfrm>
    </dsp:sp>
    <dsp:sp modelId="{B8BFE9EA-334A-49B8-AF76-5D66C3DACB18}">
      <dsp:nvSpPr>
        <dsp:cNvPr id="0" name=""/>
        <dsp:cNvSpPr/>
      </dsp:nvSpPr>
      <dsp:spPr>
        <a:xfrm>
          <a:off x="10935876" y="4587438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37DB6B-10E8-4AD2-843B-D16A52C3981D}">
      <dsp:nvSpPr>
        <dsp:cNvPr id="0" name=""/>
        <dsp:cNvSpPr/>
      </dsp:nvSpPr>
      <dsp:spPr>
        <a:xfrm>
          <a:off x="11277316" y="4348971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Отсутствуют навыки пользования интернет-ресурсами, сервисами, современными компьютерными и мобильными устройствами, социальными сетями, мессенджерами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11277316" y="4348971"/>
        <a:ext cx="4536283" cy="835259"/>
      </dsp:txXfrm>
    </dsp:sp>
    <dsp:sp modelId="{77D17142-EE7D-423A-A5E0-48E9DB4354DC}">
      <dsp:nvSpPr>
        <dsp:cNvPr id="0" name=""/>
        <dsp:cNvSpPr/>
      </dsp:nvSpPr>
      <dsp:spPr>
        <a:xfrm>
          <a:off x="10935876" y="5422698"/>
          <a:ext cx="358326" cy="35832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BFD556-0F36-471C-9912-15B84AF6157D}">
      <dsp:nvSpPr>
        <dsp:cNvPr id="0" name=""/>
        <dsp:cNvSpPr/>
      </dsp:nvSpPr>
      <dsp:spPr>
        <a:xfrm>
          <a:off x="11277316" y="5184231"/>
          <a:ext cx="4536283" cy="8352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 typeface="Symbol" panose="05050102010706020507" pitchFamily="18" charset="2"/>
            <a:buNone/>
          </a:pPr>
          <a:r>
            <a:rPr kumimoji="0" lang="ru-RU" altLang="ru-RU" sz="1200" b="0" i="0" u="none" strike="noStrike" kern="1200" cap="none" normalizeH="0" baseline="0" dirty="0">
              <a:ln/>
              <a:solidFill>
                <a:srgbClr val="0033A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rPr>
            <a:t>Отсутствие желания повысить компьютерную грамотность, получить навыки пользования социальными сетями, мессенджерами</a:t>
          </a:r>
          <a:endParaRPr lang="ru-RU" sz="1200" kern="1200" dirty="0">
            <a:solidFill>
              <a:srgbClr val="0033A0"/>
            </a:solidFill>
          </a:endParaRPr>
        </a:p>
      </dsp:txBody>
      <dsp:txXfrm>
        <a:off x="11277316" y="5184231"/>
        <a:ext cx="4536283" cy="8352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BB49D1-BE91-4814-815D-68C81B1F6FE4}">
      <dsp:nvSpPr>
        <dsp:cNvPr id="0" name=""/>
        <dsp:cNvSpPr/>
      </dsp:nvSpPr>
      <dsp:spPr>
        <a:xfrm>
          <a:off x="0" y="0"/>
          <a:ext cx="8688219" cy="1849443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  <a:miter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Доступность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effectLst/>
              <a:latin typeface="Verdana" panose="020B0604030504040204" pitchFamily="34" charset="0"/>
              <a:ea typeface="Verdana" panose="020B0604030504040204" pitchFamily="34" charset="0"/>
            </a:rPr>
            <a:t>Доступная материально-техническая база (здание, помещения, навигация, комфортность, цифровые сервисы, график работы, предоставление услуг по принципу «одного окна»)</a:t>
          </a:r>
          <a:endParaRPr lang="ru-RU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i="1" kern="1200" dirty="0">
              <a:latin typeface="Verdana" panose="020B0604030504040204" pitchFamily="34" charset="0"/>
              <a:ea typeface="Verdana" panose="020B0604030504040204" pitchFamily="34" charset="0"/>
            </a:rPr>
            <a:t>80% считающих «удобно»</a:t>
          </a:r>
          <a:endParaRPr lang="ru-RU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922588" y="0"/>
        <a:ext cx="6765630" cy="1849443"/>
      </dsp:txXfrm>
    </dsp:sp>
    <dsp:sp modelId="{CF4F726D-DD94-494E-ABA1-DE3FB7B20442}">
      <dsp:nvSpPr>
        <dsp:cNvPr id="0" name=""/>
        <dsp:cNvSpPr/>
      </dsp:nvSpPr>
      <dsp:spPr>
        <a:xfrm>
          <a:off x="184944" y="184944"/>
          <a:ext cx="1737643" cy="14795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B2D708-49EA-4350-8FD9-9EE1D7819255}">
      <dsp:nvSpPr>
        <dsp:cNvPr id="0" name=""/>
        <dsp:cNvSpPr/>
      </dsp:nvSpPr>
      <dsp:spPr>
        <a:xfrm>
          <a:off x="0" y="2045613"/>
          <a:ext cx="8688219" cy="1849443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  <a:miter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Качество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effectLst/>
              <a:latin typeface="Verdana" panose="020B0604030504040204" pitchFamily="34" charset="0"/>
              <a:ea typeface="Verdana" panose="020B0604030504040204" pitchFamily="34" charset="0"/>
            </a:rPr>
            <a:t>Работа персонала ЦЗН</a:t>
          </a:r>
          <a:endParaRPr lang="ru-RU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i="1" kern="1200" dirty="0">
              <a:latin typeface="Verdana" panose="020B0604030504040204" pitchFamily="34" charset="0"/>
              <a:ea typeface="Verdana" panose="020B0604030504040204" pitchFamily="34" charset="0"/>
            </a:rPr>
            <a:t>61% удовлетворенных клиентов в 2021 г.</a:t>
          </a: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i="1" kern="1200" dirty="0">
              <a:latin typeface="Verdana" panose="020B0604030504040204" pitchFamily="34" charset="0"/>
              <a:ea typeface="Verdana" panose="020B0604030504040204" pitchFamily="34" charset="0"/>
            </a:rPr>
            <a:t>65% удовлетворенных клиентов в 2022 г.</a:t>
          </a: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i="1" kern="1200" dirty="0">
              <a:latin typeface="Verdana" panose="020B0604030504040204" pitchFamily="34" charset="0"/>
              <a:ea typeface="Verdana" panose="020B0604030504040204" pitchFamily="34" charset="0"/>
            </a:rPr>
            <a:t>и т.д.</a:t>
          </a:r>
        </a:p>
      </dsp:txBody>
      <dsp:txXfrm>
        <a:off x="1922588" y="2045613"/>
        <a:ext cx="6765630" cy="1849443"/>
      </dsp:txXfrm>
    </dsp:sp>
    <dsp:sp modelId="{E36C8694-7477-47E7-A479-D34EDFBCE070}">
      <dsp:nvSpPr>
        <dsp:cNvPr id="0" name=""/>
        <dsp:cNvSpPr/>
      </dsp:nvSpPr>
      <dsp:spPr>
        <a:xfrm>
          <a:off x="184944" y="2219332"/>
          <a:ext cx="1737643" cy="14795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D9D86-861F-48DB-95C9-728FBAE16BEA}">
      <dsp:nvSpPr>
        <dsp:cNvPr id="0" name=""/>
        <dsp:cNvSpPr/>
      </dsp:nvSpPr>
      <dsp:spPr>
        <a:xfrm>
          <a:off x="0" y="4068775"/>
          <a:ext cx="8688219" cy="1849443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  <a:miter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Результат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effectLst/>
              <a:latin typeface="Verdana" panose="020B0604030504040204" pitchFamily="34" charset="0"/>
              <a:ea typeface="Verdana" panose="020B0604030504040204" pitchFamily="34" charset="0"/>
            </a:rPr>
            <a:t>Уровень трудоустройства (%, установлен Минтруда России)</a:t>
          </a:r>
          <a:endParaRPr lang="ru-RU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effectLst/>
              <a:latin typeface="Verdana" panose="020B0604030504040204" pitchFamily="34" charset="0"/>
              <a:ea typeface="Verdana" panose="020B0604030504040204" pitchFamily="34" charset="0"/>
            </a:rPr>
            <a:t>Период поиска работы (4 мес.)</a:t>
          </a:r>
          <a:endParaRPr lang="ru-RU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effectLst/>
              <a:latin typeface="Verdana" panose="020B0604030504040204" pitchFamily="34" charset="0"/>
              <a:ea typeface="Verdana" panose="020B0604030504040204" pitchFamily="34" charset="0"/>
            </a:rPr>
            <a:t>Охват профилированием (100%)</a:t>
          </a:r>
          <a:endParaRPr lang="ru-RU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922588" y="4068775"/>
        <a:ext cx="6765630" cy="1849443"/>
      </dsp:txXfrm>
    </dsp:sp>
    <dsp:sp modelId="{3A28D29B-CA46-45EF-8AAF-CDB4768934D0}">
      <dsp:nvSpPr>
        <dsp:cNvPr id="0" name=""/>
        <dsp:cNvSpPr/>
      </dsp:nvSpPr>
      <dsp:spPr>
        <a:xfrm>
          <a:off x="184944" y="4253719"/>
          <a:ext cx="1737643" cy="14795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14000" b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AFC925-1AA3-4135-8594-DE36CF13D983}">
      <dsp:nvSpPr>
        <dsp:cNvPr id="0" name=""/>
        <dsp:cNvSpPr/>
      </dsp:nvSpPr>
      <dsp:spPr>
        <a:xfrm>
          <a:off x="0" y="6106566"/>
          <a:ext cx="8688219" cy="1849443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  <a:miter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latin typeface="Verdana" panose="020B0604030504040204" pitchFamily="34" charset="0"/>
              <a:ea typeface="Verdana" panose="020B0604030504040204" pitchFamily="34" charset="0"/>
            </a:rPr>
            <a:t>Удовлетворенность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· Р</a:t>
          </a:r>
          <a:r>
            <a:rPr lang="ru-RU" sz="1800" kern="1200" dirty="0">
              <a:effectLst/>
              <a:latin typeface="Verdana" panose="020B0604030504040204" pitchFamily="34" charset="0"/>
              <a:ea typeface="Verdana" panose="020B0604030504040204" pitchFamily="34" charset="0"/>
            </a:rPr>
            <a:t>екомендации родственникам или знакомым</a:t>
          </a:r>
        </a:p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i="1" kern="1200" dirty="0">
              <a:effectLst/>
              <a:latin typeface="Verdana" panose="020B0604030504040204" pitchFamily="34" charset="0"/>
              <a:ea typeface="Verdana" panose="020B0604030504040204" pitchFamily="34" charset="0"/>
            </a:rPr>
            <a:t>80% рекомендовавших</a:t>
          </a:r>
          <a:endParaRPr lang="ru-RU" sz="1800" i="1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922588" y="6106566"/>
        <a:ext cx="6765630" cy="1849443"/>
      </dsp:txXfrm>
    </dsp:sp>
    <dsp:sp modelId="{773A858A-FF5F-4494-B0A0-22B0A52FB569}">
      <dsp:nvSpPr>
        <dsp:cNvPr id="0" name=""/>
        <dsp:cNvSpPr/>
      </dsp:nvSpPr>
      <dsp:spPr>
        <a:xfrm>
          <a:off x="184944" y="6288107"/>
          <a:ext cx="1737643" cy="14795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t="-14000" b="-14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4C0028-4B3B-4C58-A5E8-72FD87E1A939}">
      <dsp:nvSpPr>
        <dsp:cNvPr id="0" name=""/>
        <dsp:cNvSpPr/>
      </dsp:nvSpPr>
      <dsp:spPr>
        <a:xfrm rot="16200000">
          <a:off x="-2236163" y="3711085"/>
          <a:ext cx="5541981" cy="9908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873863" bIns="0" numCol="1" spcCol="1270" anchor="t" anchorCtr="0">
          <a:noAutofit/>
        </a:bodyPr>
        <a:lstStyle/>
        <a:p>
          <a:pPr marL="0" lvl="0" indent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6500" kern="1200" dirty="0"/>
        </a:p>
      </dsp:txBody>
      <dsp:txXfrm>
        <a:off x="-2236163" y="3711085"/>
        <a:ext cx="5541981" cy="990837"/>
      </dsp:txXfrm>
    </dsp:sp>
    <dsp:sp modelId="{11AFE014-1E6E-4EFC-8953-B75B2C0C0E2D}">
      <dsp:nvSpPr>
        <dsp:cNvPr id="0" name=""/>
        <dsp:cNvSpPr/>
      </dsp:nvSpPr>
      <dsp:spPr>
        <a:xfrm>
          <a:off x="1069653" y="1563122"/>
          <a:ext cx="4935419" cy="5541981"/>
        </a:xfrm>
        <a:prstGeom prst="rect">
          <a:avLst/>
        </a:prstGeom>
        <a:solidFill>
          <a:srgbClr val="69B3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873863" rIns="199136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800" b="1" kern="1200" dirty="0">
              <a:latin typeface="Verdana" panose="020B0604030504040204" pitchFamily="34" charset="0"/>
              <a:ea typeface="Verdana" panose="020B0604030504040204" pitchFamily="34" charset="0"/>
            </a:rPr>
            <a:t>МИССИЯ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>
              <a:effectLst/>
              <a:latin typeface="Verdana" panose="020B0604030504040204" pitchFamily="34" charset="0"/>
              <a:ea typeface="Verdana" panose="020B0604030504040204" pitchFamily="34" charset="0"/>
            </a:rPr>
            <a:t>Качественное трудоустройство за счет быстрого подбора вакансий, профессионального развития (обучения, переобучения), реализации трудового потенциала, индивидуального сопровождения</a:t>
          </a:r>
          <a:endParaRPr lang="ru-RU" sz="1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1069653" y="1563122"/>
        <a:ext cx="4935419" cy="5541981"/>
      </dsp:txXfrm>
    </dsp:sp>
    <dsp:sp modelId="{5D4D43F3-76CF-483C-9859-59E950483459}">
      <dsp:nvSpPr>
        <dsp:cNvPr id="0" name=""/>
        <dsp:cNvSpPr/>
      </dsp:nvSpPr>
      <dsp:spPr>
        <a:xfrm>
          <a:off x="39408" y="127608"/>
          <a:ext cx="1981674" cy="1981674"/>
        </a:xfrm>
        <a:prstGeom prst="rect">
          <a:avLst/>
        </a:prstGeom>
        <a:blipFill rotWithShape="1">
          <a:blip xmlns:r="http://schemas.openxmlformats.org/officeDocument/2006/relationships" r:embed="rId1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 t="-3000" b="-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08272-5FE2-47D8-9237-607FA52462C2}">
      <dsp:nvSpPr>
        <dsp:cNvPr id="0" name=""/>
        <dsp:cNvSpPr/>
      </dsp:nvSpPr>
      <dsp:spPr>
        <a:xfrm>
          <a:off x="0" y="0"/>
          <a:ext cx="1010443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666086-D70E-4D54-B64A-1447A80666A7}">
      <dsp:nvSpPr>
        <dsp:cNvPr id="0" name=""/>
        <dsp:cNvSpPr/>
      </dsp:nvSpPr>
      <dsp:spPr>
        <a:xfrm>
          <a:off x="0" y="0"/>
          <a:ext cx="2020887" cy="44220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solidFill>
                <a:srgbClr val="CF4520"/>
              </a:solidFill>
              <a:latin typeface="Verdana" panose="020B0604030504040204" pitchFamily="34" charset="0"/>
              <a:ea typeface="Verdana" panose="020B0604030504040204" pitchFamily="34" charset="0"/>
            </a:rPr>
            <a:t>Метрики измерения клиентского опыта</a:t>
          </a:r>
        </a:p>
      </dsp:txBody>
      <dsp:txXfrm>
        <a:off x="0" y="0"/>
        <a:ext cx="2020887" cy="4422002"/>
      </dsp:txXfrm>
    </dsp:sp>
    <dsp:sp modelId="{E3F27867-F622-4AF6-A867-B7D59E7921C1}">
      <dsp:nvSpPr>
        <dsp:cNvPr id="0" name=""/>
        <dsp:cNvSpPr/>
      </dsp:nvSpPr>
      <dsp:spPr>
        <a:xfrm>
          <a:off x="2172453" y="20944"/>
          <a:ext cx="7931983" cy="418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Устный опрос в конце телефонного разговора с оператором колл-центра</a:t>
          </a:r>
        </a:p>
      </dsp:txBody>
      <dsp:txXfrm>
        <a:off x="2172453" y="20944"/>
        <a:ext cx="7931983" cy="418881"/>
      </dsp:txXfrm>
    </dsp:sp>
    <dsp:sp modelId="{E8B8477F-515B-41C4-9013-E9B00D111171}">
      <dsp:nvSpPr>
        <dsp:cNvPr id="0" name=""/>
        <dsp:cNvSpPr/>
      </dsp:nvSpPr>
      <dsp:spPr>
        <a:xfrm>
          <a:off x="2020887" y="439825"/>
          <a:ext cx="80835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A3BFCA-23EE-4062-B91D-8F9EB4B90FAA}">
      <dsp:nvSpPr>
        <dsp:cNvPr id="0" name=""/>
        <dsp:cNvSpPr/>
      </dsp:nvSpPr>
      <dsp:spPr>
        <a:xfrm>
          <a:off x="2172453" y="460769"/>
          <a:ext cx="7931983" cy="418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Анализ статистики сайта и социальных сетей</a:t>
          </a:r>
        </a:p>
      </dsp:txBody>
      <dsp:txXfrm>
        <a:off x="2172453" y="460769"/>
        <a:ext cx="7931983" cy="418881"/>
      </dsp:txXfrm>
    </dsp:sp>
    <dsp:sp modelId="{B09296DC-7CBC-4EDD-BEED-22C24676A03D}">
      <dsp:nvSpPr>
        <dsp:cNvPr id="0" name=""/>
        <dsp:cNvSpPr/>
      </dsp:nvSpPr>
      <dsp:spPr>
        <a:xfrm>
          <a:off x="2020887" y="879650"/>
          <a:ext cx="80835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DE75BD-D6D9-470F-9FD1-A6ADF426CB40}">
      <dsp:nvSpPr>
        <dsp:cNvPr id="0" name=""/>
        <dsp:cNvSpPr/>
      </dsp:nvSpPr>
      <dsp:spPr>
        <a:xfrm>
          <a:off x="2172453" y="900594"/>
          <a:ext cx="7931983" cy="418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Опрос среди пользователей сайта ЦЗН</a:t>
          </a:r>
        </a:p>
      </dsp:txBody>
      <dsp:txXfrm>
        <a:off x="2172453" y="900594"/>
        <a:ext cx="7931983" cy="418881"/>
      </dsp:txXfrm>
    </dsp:sp>
    <dsp:sp modelId="{C250BE9E-187B-4F55-8672-3E60A25F984B}">
      <dsp:nvSpPr>
        <dsp:cNvPr id="0" name=""/>
        <dsp:cNvSpPr/>
      </dsp:nvSpPr>
      <dsp:spPr>
        <a:xfrm>
          <a:off x="2020887" y="1319475"/>
          <a:ext cx="80835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4954EE-5837-4FEE-8B94-979A213CEC54}">
      <dsp:nvSpPr>
        <dsp:cNvPr id="0" name=""/>
        <dsp:cNvSpPr/>
      </dsp:nvSpPr>
      <dsp:spPr>
        <a:xfrm>
          <a:off x="2172453" y="1340419"/>
          <a:ext cx="7931983" cy="418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Опрос на выходе из ЦЗН (</a:t>
          </a: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e</a:t>
          </a:r>
          <a:r>
            <a:rPr lang="ru-RU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х</a:t>
          </a: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it-poll</a:t>
          </a:r>
          <a:r>
            <a:rPr lang="ru-RU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)</a:t>
          </a:r>
        </a:p>
      </dsp:txBody>
      <dsp:txXfrm>
        <a:off x="2172453" y="1340419"/>
        <a:ext cx="7931983" cy="418881"/>
      </dsp:txXfrm>
    </dsp:sp>
    <dsp:sp modelId="{8BA81EB5-E4A1-4149-BA13-ED799EE47739}">
      <dsp:nvSpPr>
        <dsp:cNvPr id="0" name=""/>
        <dsp:cNvSpPr/>
      </dsp:nvSpPr>
      <dsp:spPr>
        <a:xfrm>
          <a:off x="2020887" y="1759300"/>
          <a:ext cx="80835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F8A7EF-D32E-4EB4-A1C1-65ABFE787401}">
      <dsp:nvSpPr>
        <dsp:cNvPr id="0" name=""/>
        <dsp:cNvSpPr/>
      </dsp:nvSpPr>
      <dsp:spPr>
        <a:xfrm>
          <a:off x="2172453" y="1780244"/>
          <a:ext cx="7931983" cy="418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«Тайный посетитель»</a:t>
          </a:r>
        </a:p>
      </dsp:txBody>
      <dsp:txXfrm>
        <a:off x="2172453" y="1780244"/>
        <a:ext cx="7931983" cy="418881"/>
      </dsp:txXfrm>
    </dsp:sp>
    <dsp:sp modelId="{3ECEF530-519E-47DE-BBAE-A99918421718}">
      <dsp:nvSpPr>
        <dsp:cNvPr id="0" name=""/>
        <dsp:cNvSpPr/>
      </dsp:nvSpPr>
      <dsp:spPr>
        <a:xfrm>
          <a:off x="2020887" y="2199125"/>
          <a:ext cx="80835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3E8C9F-E8CB-4F8F-BD78-3F312F531366}">
      <dsp:nvSpPr>
        <dsp:cNvPr id="0" name=""/>
        <dsp:cNvSpPr/>
      </dsp:nvSpPr>
      <dsp:spPr>
        <a:xfrm>
          <a:off x="2172453" y="2220069"/>
          <a:ext cx="7931983" cy="418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Анкетирование</a:t>
          </a:r>
        </a:p>
      </dsp:txBody>
      <dsp:txXfrm>
        <a:off x="2172453" y="2220069"/>
        <a:ext cx="7931983" cy="418881"/>
      </dsp:txXfrm>
    </dsp:sp>
    <dsp:sp modelId="{8F7C9F17-CDF6-49DE-8EC5-EB8F89CCC805}">
      <dsp:nvSpPr>
        <dsp:cNvPr id="0" name=""/>
        <dsp:cNvSpPr/>
      </dsp:nvSpPr>
      <dsp:spPr>
        <a:xfrm>
          <a:off x="2020887" y="2638950"/>
          <a:ext cx="80835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8B94E2-FFD1-47FF-91A5-1E7298F000D4}">
      <dsp:nvSpPr>
        <dsp:cNvPr id="0" name=""/>
        <dsp:cNvSpPr/>
      </dsp:nvSpPr>
      <dsp:spPr>
        <a:xfrm>
          <a:off x="2172453" y="2659894"/>
          <a:ext cx="7931983" cy="418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Анализ обращений (жалоб) граждан</a:t>
          </a:r>
        </a:p>
      </dsp:txBody>
      <dsp:txXfrm>
        <a:off x="2172453" y="2659894"/>
        <a:ext cx="7931983" cy="418881"/>
      </dsp:txXfrm>
    </dsp:sp>
    <dsp:sp modelId="{E96EECEB-7F2F-4ABD-9E76-F8B60FDD4F83}">
      <dsp:nvSpPr>
        <dsp:cNvPr id="0" name=""/>
        <dsp:cNvSpPr/>
      </dsp:nvSpPr>
      <dsp:spPr>
        <a:xfrm>
          <a:off x="2020887" y="3078775"/>
          <a:ext cx="80835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A6AF8C-05AD-46FA-8844-0A2F6C12970F}">
      <dsp:nvSpPr>
        <dsp:cNvPr id="0" name=""/>
        <dsp:cNvSpPr/>
      </dsp:nvSpPr>
      <dsp:spPr>
        <a:xfrm>
          <a:off x="2172453" y="3099719"/>
          <a:ext cx="7931983" cy="418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Статистика обращений в колл-центр</a:t>
          </a:r>
        </a:p>
      </dsp:txBody>
      <dsp:txXfrm>
        <a:off x="2172453" y="3099719"/>
        <a:ext cx="7931983" cy="418881"/>
      </dsp:txXfrm>
    </dsp:sp>
    <dsp:sp modelId="{54191611-0557-4B83-BAFF-D0ABC3476FE2}">
      <dsp:nvSpPr>
        <dsp:cNvPr id="0" name=""/>
        <dsp:cNvSpPr/>
      </dsp:nvSpPr>
      <dsp:spPr>
        <a:xfrm>
          <a:off x="2020887" y="3518600"/>
          <a:ext cx="80835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B07CB2-4866-4B25-A472-2D3F6D1F317D}">
      <dsp:nvSpPr>
        <dsp:cNvPr id="0" name=""/>
        <dsp:cNvSpPr/>
      </dsp:nvSpPr>
      <dsp:spPr>
        <a:xfrm>
          <a:off x="2172453" y="3539544"/>
          <a:ext cx="7931983" cy="418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Беседа с работодателем по итогам собеседования с гражданином</a:t>
          </a:r>
        </a:p>
      </dsp:txBody>
      <dsp:txXfrm>
        <a:off x="2172453" y="3539544"/>
        <a:ext cx="7931983" cy="418881"/>
      </dsp:txXfrm>
    </dsp:sp>
    <dsp:sp modelId="{B7FD2134-1D89-480B-ADB4-15FFCCC81925}">
      <dsp:nvSpPr>
        <dsp:cNvPr id="0" name=""/>
        <dsp:cNvSpPr/>
      </dsp:nvSpPr>
      <dsp:spPr>
        <a:xfrm>
          <a:off x="2020887" y="3958425"/>
          <a:ext cx="80835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B94F37-027C-45B5-B71C-2003596BBDFE}">
      <dsp:nvSpPr>
        <dsp:cNvPr id="0" name=""/>
        <dsp:cNvSpPr/>
      </dsp:nvSpPr>
      <dsp:spPr>
        <a:xfrm>
          <a:off x="2172453" y="3979369"/>
          <a:ext cx="7931983" cy="4188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Опрос на выходе от работодателя (</a:t>
          </a:r>
          <a:r>
            <a:rPr lang="en-US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exit-poll</a:t>
          </a:r>
          <a:r>
            <a:rPr lang="ru-RU" sz="1400" b="1" kern="1200" dirty="0">
              <a:latin typeface="Verdana" panose="020B0604030504040204" pitchFamily="34" charset="0"/>
              <a:ea typeface="Verdana" panose="020B0604030504040204" pitchFamily="34" charset="0"/>
            </a:rPr>
            <a:t>)</a:t>
          </a:r>
        </a:p>
      </dsp:txBody>
      <dsp:txXfrm>
        <a:off x="2172453" y="3979369"/>
        <a:ext cx="7931983" cy="418881"/>
      </dsp:txXfrm>
    </dsp:sp>
    <dsp:sp modelId="{61DEE14B-0554-4CB4-9686-CFD2A91BEFCD}">
      <dsp:nvSpPr>
        <dsp:cNvPr id="0" name=""/>
        <dsp:cNvSpPr/>
      </dsp:nvSpPr>
      <dsp:spPr>
        <a:xfrm>
          <a:off x="2020887" y="4398251"/>
          <a:ext cx="808354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05F18E-B775-4461-96F5-20A2E1B863A0}">
      <dsp:nvSpPr>
        <dsp:cNvPr id="0" name=""/>
        <dsp:cNvSpPr/>
      </dsp:nvSpPr>
      <dsp:spPr>
        <a:xfrm>
          <a:off x="1190863" y="0"/>
          <a:ext cx="4382801" cy="276096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БОЛЕВЫЕ ТОЧКИ</a:t>
          </a:r>
        </a:p>
      </dsp:txBody>
      <dsp:txXfrm>
        <a:off x="2286564" y="414145"/>
        <a:ext cx="2320762" cy="1932679"/>
      </dsp:txXfrm>
    </dsp:sp>
    <dsp:sp modelId="{D5E7AC80-36F4-4626-8556-EBD0C1B4A36A}">
      <dsp:nvSpPr>
        <dsp:cNvPr id="0" name=""/>
        <dsp:cNvSpPr/>
      </dsp:nvSpPr>
      <dsp:spPr>
        <a:xfrm>
          <a:off x="600815" y="569448"/>
          <a:ext cx="1579274" cy="1579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400" kern="1200" dirty="0">
              <a:latin typeface="Verdana" panose="020B0604030504040204" pitchFamily="34" charset="0"/>
              <a:ea typeface="Verdana" panose="020B0604030504040204" pitchFamily="34" charset="0"/>
            </a:rPr>
            <a:t>22</a:t>
          </a:r>
        </a:p>
      </dsp:txBody>
      <dsp:txXfrm>
        <a:off x="832094" y="800727"/>
        <a:ext cx="1116716" cy="1116716"/>
      </dsp:txXfrm>
    </dsp:sp>
    <dsp:sp modelId="{868AC3FF-8845-4F0F-890F-A3733BCF2EFD}">
      <dsp:nvSpPr>
        <dsp:cNvPr id="0" name=""/>
        <dsp:cNvSpPr/>
      </dsp:nvSpPr>
      <dsp:spPr>
        <a:xfrm>
          <a:off x="6047227" y="0"/>
          <a:ext cx="4243509" cy="276096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РЕШЕНИЙ БОЛЕВЫХ ТОЧЕК</a:t>
          </a:r>
        </a:p>
      </dsp:txBody>
      <dsp:txXfrm>
        <a:off x="7108105" y="414145"/>
        <a:ext cx="2216293" cy="1932679"/>
      </dsp:txXfrm>
    </dsp:sp>
    <dsp:sp modelId="{F5EFEA60-F26A-496C-9C2D-A6B820C90D69}">
      <dsp:nvSpPr>
        <dsp:cNvPr id="0" name=""/>
        <dsp:cNvSpPr/>
      </dsp:nvSpPr>
      <dsp:spPr>
        <a:xfrm>
          <a:off x="5453957" y="569448"/>
          <a:ext cx="1579274" cy="1579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400" kern="1200" dirty="0">
              <a:latin typeface="Verdana" panose="020B0604030504040204" pitchFamily="34" charset="0"/>
              <a:ea typeface="Verdana" panose="020B0604030504040204" pitchFamily="34" charset="0"/>
            </a:rPr>
            <a:t>38</a:t>
          </a:r>
          <a:r>
            <a:rPr lang="ru-RU" sz="6400" kern="1200" dirty="0"/>
            <a:t> </a:t>
          </a:r>
        </a:p>
      </dsp:txBody>
      <dsp:txXfrm>
        <a:off x="5685236" y="800727"/>
        <a:ext cx="1116716" cy="1116716"/>
      </dsp:txXfrm>
    </dsp:sp>
    <dsp:sp modelId="{07A5D0C9-C815-4A46-95E4-A120828E658E}">
      <dsp:nvSpPr>
        <dsp:cNvPr id="0" name=""/>
        <dsp:cNvSpPr/>
      </dsp:nvSpPr>
      <dsp:spPr>
        <a:xfrm>
          <a:off x="10544543" y="0"/>
          <a:ext cx="4683021" cy="2760969"/>
        </a:xfrm>
        <a:prstGeom prst="rightArrow">
          <a:avLst>
            <a:gd name="adj1" fmla="val 70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7620" rIns="15240" bIns="76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«БЫСТРЫХ» РЕШЕНИЙ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со сроком реализации ноябрь-декабрь 2021 года</a:t>
          </a:r>
        </a:p>
      </dsp:txBody>
      <dsp:txXfrm>
        <a:off x="11715298" y="414145"/>
        <a:ext cx="2545927" cy="1932679"/>
      </dsp:txXfrm>
    </dsp:sp>
    <dsp:sp modelId="{F04047A0-1057-4468-A8E6-FF23948BE948}">
      <dsp:nvSpPr>
        <dsp:cNvPr id="0" name=""/>
        <dsp:cNvSpPr/>
      </dsp:nvSpPr>
      <dsp:spPr>
        <a:xfrm>
          <a:off x="10087943" y="569448"/>
          <a:ext cx="1579274" cy="157927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400" kern="1200" dirty="0">
              <a:latin typeface="Verdana" panose="020B0604030504040204" pitchFamily="34" charset="0"/>
              <a:ea typeface="Verdana" panose="020B0604030504040204" pitchFamily="34" charset="0"/>
            </a:rPr>
            <a:t>20</a:t>
          </a:r>
        </a:p>
      </dsp:txBody>
      <dsp:txXfrm>
        <a:off x="10319222" y="800727"/>
        <a:ext cx="1116716" cy="111671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0C4158-2848-4B6F-B05B-FA010311F98B}">
      <dsp:nvSpPr>
        <dsp:cNvPr id="0" name=""/>
        <dsp:cNvSpPr/>
      </dsp:nvSpPr>
      <dsp:spPr>
        <a:xfrm>
          <a:off x="0" y="-37779"/>
          <a:ext cx="2156407" cy="957887"/>
        </a:xfrm>
        <a:prstGeom prst="roundRect">
          <a:avLst>
            <a:gd name="adj" fmla="val 10000"/>
          </a:avLst>
        </a:prstGeom>
        <a:solidFill>
          <a:srgbClr val="69B3E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Verdana" panose="020B0604030504040204" pitchFamily="34" charset="0"/>
              <a:ea typeface="Verdana" panose="020B0604030504040204" pitchFamily="34" charset="0"/>
            </a:rPr>
            <a:t>Этап пути клиента – 5</a:t>
          </a:r>
        </a:p>
      </dsp:txBody>
      <dsp:txXfrm>
        <a:off x="0" y="-37779"/>
        <a:ext cx="2156407" cy="638591"/>
      </dsp:txXfrm>
    </dsp:sp>
    <dsp:sp modelId="{DB43B07A-6AC5-418F-8C43-2F7B89CDA4B8}">
      <dsp:nvSpPr>
        <dsp:cNvPr id="0" name=""/>
        <dsp:cNvSpPr/>
      </dsp:nvSpPr>
      <dsp:spPr>
        <a:xfrm>
          <a:off x="241774" y="544540"/>
          <a:ext cx="2544021" cy="20330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69B3E7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solidFill>
                <a:srgbClr val="69B3E7"/>
              </a:solidFill>
              <a:latin typeface="Verdana" panose="020B0604030504040204" pitchFamily="34" charset="0"/>
              <a:ea typeface="Verdana" panose="020B0604030504040204" pitchFamily="34" charset="0"/>
            </a:rPr>
            <a:t>Взаимодействие с работодателем</a:t>
          </a:r>
        </a:p>
      </dsp:txBody>
      <dsp:txXfrm>
        <a:off x="301320" y="604086"/>
        <a:ext cx="2424929" cy="1913964"/>
      </dsp:txXfrm>
    </dsp:sp>
    <dsp:sp modelId="{BB1AA87B-DACE-4F5A-949A-B25210BE15C8}">
      <dsp:nvSpPr>
        <dsp:cNvPr id="0" name=""/>
        <dsp:cNvSpPr/>
      </dsp:nvSpPr>
      <dsp:spPr>
        <a:xfrm rot="21589062">
          <a:off x="2533201" y="7437"/>
          <a:ext cx="798812" cy="5363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00" kern="1200"/>
        </a:p>
      </dsp:txBody>
      <dsp:txXfrm>
        <a:off x="2533201" y="114965"/>
        <a:ext cx="637905" cy="321814"/>
      </dsp:txXfrm>
    </dsp:sp>
    <dsp:sp modelId="{215FC0AF-8DD2-412B-BEAD-4F1DE07AF646}">
      <dsp:nvSpPr>
        <dsp:cNvPr id="0" name=""/>
        <dsp:cNvSpPr/>
      </dsp:nvSpPr>
      <dsp:spPr>
        <a:xfrm>
          <a:off x="3663592" y="-49435"/>
          <a:ext cx="2156407" cy="957887"/>
        </a:xfrm>
        <a:prstGeom prst="roundRect">
          <a:avLst>
            <a:gd name="adj" fmla="val 10000"/>
          </a:avLst>
        </a:prstGeom>
        <a:solidFill>
          <a:srgbClr val="CF452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Verdana" panose="020B0604030504040204" pitchFamily="34" charset="0"/>
              <a:ea typeface="Verdana" panose="020B0604030504040204" pitchFamily="34" charset="0"/>
            </a:rPr>
            <a:t>Болевая точка</a:t>
          </a:r>
        </a:p>
      </dsp:txBody>
      <dsp:txXfrm>
        <a:off x="3663592" y="-49435"/>
        <a:ext cx="2156407" cy="638591"/>
      </dsp:txXfrm>
    </dsp:sp>
    <dsp:sp modelId="{8662F805-AB86-4873-9858-041C840833D7}">
      <dsp:nvSpPr>
        <dsp:cNvPr id="0" name=""/>
        <dsp:cNvSpPr/>
      </dsp:nvSpPr>
      <dsp:spPr>
        <a:xfrm>
          <a:off x="3915068" y="521809"/>
          <a:ext cx="2473808" cy="2055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CF4520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0" kern="1200" dirty="0">
              <a:solidFill>
                <a:srgbClr val="CF4520"/>
              </a:solidFill>
              <a:latin typeface="Verdana" panose="020B0604030504040204" pitchFamily="34" charset="0"/>
              <a:ea typeface="Verdana" panose="020B0604030504040204" pitchFamily="34" charset="0"/>
            </a:rPr>
            <a:t>Нежелание работодателей трудоустраивать к себе инвалидов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0" kern="1200" dirty="0">
              <a:solidFill>
                <a:srgbClr val="CF4520"/>
              </a:solidFill>
              <a:latin typeface="Verdana" panose="020B0604030504040204" pitchFamily="34" charset="0"/>
              <a:ea typeface="Verdana" panose="020B0604030504040204" pitchFamily="34" charset="0"/>
            </a:rPr>
            <a:t>Шаблонные рекомендации БМСЭ, в них не учитываются индивидуальные особенности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0" kern="1200" dirty="0">
              <a:solidFill>
                <a:srgbClr val="CF4520"/>
              </a:solidFill>
              <a:latin typeface="Verdana" panose="020B0604030504040204" pitchFamily="34" charset="0"/>
              <a:ea typeface="Verdana" panose="020B0604030504040204" pitchFamily="34" charset="0"/>
            </a:rPr>
            <a:t>Непонимание работодателем нужд и проблем соискателя-инвалида</a:t>
          </a:r>
        </a:p>
      </dsp:txBody>
      <dsp:txXfrm>
        <a:off x="3975280" y="582021"/>
        <a:ext cx="2353384" cy="1935348"/>
      </dsp:txXfrm>
    </dsp:sp>
    <dsp:sp modelId="{C2E190FD-C66E-44A4-B888-C1FA3BC1B602}">
      <dsp:nvSpPr>
        <dsp:cNvPr id="0" name=""/>
        <dsp:cNvSpPr/>
      </dsp:nvSpPr>
      <dsp:spPr>
        <a:xfrm>
          <a:off x="6186169" y="1680"/>
          <a:ext cx="776280" cy="5363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00" kern="1200"/>
        </a:p>
      </dsp:txBody>
      <dsp:txXfrm>
        <a:off x="6186169" y="108952"/>
        <a:ext cx="615373" cy="321814"/>
      </dsp:txXfrm>
    </dsp:sp>
    <dsp:sp modelId="{59AF5E54-F534-4671-9401-8C45CF7E2E1D}">
      <dsp:nvSpPr>
        <dsp:cNvPr id="0" name=""/>
        <dsp:cNvSpPr/>
      </dsp:nvSpPr>
      <dsp:spPr>
        <a:xfrm>
          <a:off x="7284679" y="-49435"/>
          <a:ext cx="2156407" cy="957887"/>
        </a:xfrm>
        <a:prstGeom prst="roundRect">
          <a:avLst>
            <a:gd name="adj" fmla="val 10000"/>
          </a:avLst>
        </a:prstGeom>
        <a:solidFill>
          <a:srgbClr val="0033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>
              <a:latin typeface="Verdana" panose="020B0604030504040204" pitchFamily="34" charset="0"/>
              <a:ea typeface="Verdana" panose="020B0604030504040204" pitchFamily="34" charset="0"/>
            </a:rPr>
            <a:t>Решение</a:t>
          </a:r>
        </a:p>
      </dsp:txBody>
      <dsp:txXfrm>
        <a:off x="7284679" y="-49435"/>
        <a:ext cx="2156407" cy="638591"/>
      </dsp:txXfrm>
    </dsp:sp>
    <dsp:sp modelId="{C9EB9D59-EDA9-433E-BD26-15FEE7C92A08}">
      <dsp:nvSpPr>
        <dsp:cNvPr id="0" name=""/>
        <dsp:cNvSpPr/>
      </dsp:nvSpPr>
      <dsp:spPr>
        <a:xfrm>
          <a:off x="7458074" y="528510"/>
          <a:ext cx="2706183" cy="20557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33A0"/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b="0" kern="1200" dirty="0">
              <a:solidFill>
                <a:srgbClr val="0033A0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rPr>
            <a:t>Внедрение сервиса «Профайл вакансии» по формированию совместно с работодателем профиля вакансии для инвалида</a:t>
          </a:r>
          <a:endParaRPr lang="ru-RU" sz="1100" kern="1200" dirty="0">
            <a:solidFill>
              <a:srgbClr val="0033A0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100" kern="1200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</a:rPr>
            <a:t>Проведение комиссий индивидуальных собеседований с участием НКО</a:t>
          </a:r>
        </a:p>
      </dsp:txBody>
      <dsp:txXfrm>
        <a:off x="7518286" y="588722"/>
        <a:ext cx="2585759" cy="19353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ru-RU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26" name="PlaceHolder 4"/>
          <p:cNvSpPr>
            <a:spLocks noGrp="1"/>
          </p:cNvSpPr>
          <p:nvPr>
            <p:ph type="dt" idx="10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27" name="PlaceHolder 5"/>
          <p:cNvSpPr>
            <a:spLocks noGrp="1"/>
          </p:cNvSpPr>
          <p:nvPr>
            <p:ph type="ftr" idx="11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28" name="PlaceHolder 6"/>
          <p:cNvSpPr>
            <a:spLocks noGrp="1"/>
          </p:cNvSpPr>
          <p:nvPr>
            <p:ph type="sldNum" idx="12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ru-RU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A5A6F1AE-E804-4F27-A3E7-3F6C77C334A9}" type="slidenum">
              <a:rPr lang="ru-RU" sz="1400" b="0" strike="noStrike" spc="-1">
                <a:latin typeface="Times New Roman"/>
              </a:rPr>
              <a:t>‹#›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68082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1pPr>
    <a:lvl2pPr marL="537565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2pPr>
    <a:lvl3pPr marL="1075132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3pPr>
    <a:lvl4pPr marL="1612697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4pPr>
    <a:lvl5pPr marL="2150263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5pPr>
    <a:lvl6pPr marL="2687828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6pPr>
    <a:lvl7pPr marL="3225393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7pPr>
    <a:lvl8pPr marL="3762960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8pPr>
    <a:lvl9pPr marL="4300525" algn="l" defTabSz="1075132" rtl="0" eaLnBrk="1" latinLnBrk="0" hangingPunct="1">
      <a:defRPr sz="141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sldNum" idx="16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85DA1AA-C518-4102-BA38-542043F41B1C}" type="slidenum">
              <a:rPr lang="ru-RU" sz="1200" b="0" strike="noStrike" spc="-1">
                <a:latin typeface="Times New Roman"/>
              </a:rPr>
              <a:t>1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ln w="0">
            <a:noFill/>
          </a:ln>
        </p:spPr>
      </p:sp>
      <p:sp>
        <p:nvSpPr>
          <p:cNvPr id="196" name="PlaceHolder 2"/>
          <p:cNvSpPr>
            <a:spLocks noGrp="1"/>
          </p:cNvSpPr>
          <p:nvPr>
            <p:ph type="body"/>
          </p:nvPr>
        </p:nvSpPr>
        <p:spPr>
          <a:xfrm>
            <a:off x="755640" y="5145120"/>
            <a:ext cx="6048000" cy="420984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 type="sldNum" idx="17"/>
          </p:nvPr>
        </p:nvSpPr>
        <p:spPr>
          <a:xfrm>
            <a:off x="4281480" y="10155240"/>
            <a:ext cx="3276360" cy="5360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E744E56-8DB5-4A84-AC68-2FA7A284C759}" type="slidenum">
              <a:rPr lang="ru-RU" sz="1200" b="0" strike="noStrike" spc="-1">
                <a:latin typeface="Times New Roman"/>
              </a:rPr>
              <a:t>2</a:t>
            </a:fld>
            <a:endParaRPr lang="ru-RU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 с названием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8">
            <a:extLst>
              <a:ext uri="{FF2B5EF4-FFF2-40B4-BE49-F238E27FC236}">
                <a16:creationId xmlns:a16="http://schemas.microsoft.com/office/drawing/2014/main" id="{45A0ABD6-F78F-4578-A535-8507E4C7C760}"/>
              </a:ext>
            </a:extLst>
          </p:cNvPr>
          <p:cNvPicPr/>
          <p:nvPr userDrawn="1"/>
        </p:nvPicPr>
        <p:blipFill>
          <a:blip r:embed="rId2">
            <a:alphaModFix amt="5000"/>
          </a:blip>
          <a:stretch/>
        </p:blipFill>
        <p:spPr>
          <a:xfrm>
            <a:off x="0" y="7301935"/>
            <a:ext cx="3143040" cy="2466000"/>
          </a:xfrm>
          <a:prstGeom prst="rect">
            <a:avLst/>
          </a:prstGeom>
          <a:ln w="0">
            <a:noFill/>
          </a:ln>
        </p:spPr>
      </p:pic>
      <p:pic>
        <p:nvPicPr>
          <p:cNvPr id="6" name="Рисунок 4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0AD69284-1264-497F-A072-7D33DAD5A89C}"/>
              </a:ext>
            </a:extLst>
          </p:cNvPr>
          <p:cNvPicPr/>
          <p:nvPr userDrawn="1"/>
        </p:nvPicPr>
        <p:blipFill>
          <a:blip r:embed="rId3">
            <a:alphaModFix amt="5000"/>
          </a:blip>
          <a:stretch/>
        </p:blipFill>
        <p:spPr>
          <a:xfrm>
            <a:off x="13676720" y="39242"/>
            <a:ext cx="3457920" cy="185148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1">
            <a:extLst>
              <a:ext uri="{FF2B5EF4-FFF2-40B4-BE49-F238E27FC236}">
                <a16:creationId xmlns:a16="http://schemas.microsoft.com/office/drawing/2014/main" id="{3D0F7AEF-1CBB-4012-A538-35E480D1ED2A}"/>
              </a:ext>
            </a:extLst>
          </p:cNvPr>
          <p:cNvSpPr txBox="1">
            <a:spLocks/>
          </p:cNvSpPr>
          <p:nvPr userDrawn="1"/>
        </p:nvSpPr>
        <p:spPr>
          <a:xfrm>
            <a:off x="12780816" y="9092664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r" defTabSz="1075132" rtl="0" eaLnBrk="1" latinLnBrk="0" hangingPunct="1">
              <a:lnSpc>
                <a:spcPct val="100000"/>
              </a:lnSpc>
              <a:buNone/>
              <a:defRPr lang="ru-RU" sz="1200" b="0" strike="noStrike" kern="1200" spc="-1">
                <a:solidFill>
                  <a:srgbClr val="CF4520"/>
                </a:solidFill>
                <a:latin typeface="Montserrat"/>
                <a:ea typeface="DejaVu Sans"/>
                <a:cs typeface="+mn-cs"/>
              </a:defRPr>
            </a:lvl1pPr>
            <a:lvl2pPr marL="53756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132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697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26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7828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39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2960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052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8B1ADB-329F-4CCD-A9BA-E615BCF3DF4C}" type="slidenum">
              <a:rPr lang="ru-RU" sz="1200" smtClean="0"/>
              <a:pPr/>
              <a:t>‹#›</a:t>
            </a:fld>
            <a:endParaRPr lang="ru-RU" sz="1200" dirty="0">
              <a:latin typeface="Times New Roman"/>
            </a:endParaRPr>
          </a:p>
        </p:txBody>
      </p:sp>
      <p:sp>
        <p:nvSpPr>
          <p:cNvPr id="11" name="Номер слайда 18">
            <a:extLst>
              <a:ext uri="{FF2B5EF4-FFF2-40B4-BE49-F238E27FC236}">
                <a16:creationId xmlns:a16="http://schemas.microsoft.com/office/drawing/2014/main" id="{D60DA14F-14D5-4082-8ED5-BF467340CF1C}"/>
              </a:ext>
            </a:extLst>
          </p:cNvPr>
          <p:cNvSpPr txBox="1">
            <a:spLocks/>
          </p:cNvSpPr>
          <p:nvPr userDrawn="1"/>
        </p:nvSpPr>
        <p:spPr>
          <a:xfrm>
            <a:off x="550581" y="9215475"/>
            <a:ext cx="2041879" cy="3110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050" dirty="0">
                <a:solidFill>
                  <a:srgbClr val="44546A"/>
                </a:solidFill>
                <a:latin typeface="Montserrat" panose="00000500000000000000" pitchFamily="2" charset="-52"/>
              </a:rPr>
              <a:t>Название раздела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27" userDrawn="1">
          <p15:clr>
            <a:srgbClr val="FBAE40"/>
          </p15:clr>
        </p15:guide>
        <p15:guide id="2" pos="53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1536141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53272" y="5154912"/>
            <a:ext cx="1536141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F20A0A7-D794-4D2C-9CD8-75B8B32E101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53272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8724744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0CC652D-FB2D-4331-A132-AB8591064F9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6047496" y="2246328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11241720" y="2246328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53272" y="5154912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6047496" y="5154912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11241720" y="5154912"/>
            <a:ext cx="494625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EBFEBB6-758F-415E-BF7A-EADA5CEFEFCC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Слайд_Работа Росс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>
            <a:extLst>
              <a:ext uri="{FF2B5EF4-FFF2-40B4-BE49-F238E27FC236}">
                <a16:creationId xmlns:a16="http://schemas.microsoft.com/office/drawing/2014/main" id="{3D0F7AEF-1CBB-4012-A538-35E480D1ED2A}"/>
              </a:ext>
            </a:extLst>
          </p:cNvPr>
          <p:cNvSpPr txBox="1">
            <a:spLocks/>
          </p:cNvSpPr>
          <p:nvPr userDrawn="1"/>
        </p:nvSpPr>
        <p:spPr>
          <a:xfrm>
            <a:off x="12780816" y="9092664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en-US"/>
            </a:defPPr>
            <a:lvl1pPr marL="0" algn="r" defTabSz="1075132" rtl="0" eaLnBrk="1" latinLnBrk="0" hangingPunct="1">
              <a:lnSpc>
                <a:spcPct val="100000"/>
              </a:lnSpc>
              <a:buNone/>
              <a:defRPr lang="ru-RU" sz="1200" b="0" strike="noStrike" kern="1200" spc="-1">
                <a:solidFill>
                  <a:srgbClr val="CF4520"/>
                </a:solidFill>
                <a:latin typeface="Montserrat"/>
                <a:ea typeface="DejaVu Sans"/>
                <a:cs typeface="+mn-cs"/>
              </a:defRPr>
            </a:lvl1pPr>
            <a:lvl2pPr marL="53756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75132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2697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5026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687828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25393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62960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00525" algn="l" defTabSz="1075132" rtl="0" eaLnBrk="1" latinLnBrk="0" hangingPunct="1">
              <a:defRPr sz="211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88B1ADB-329F-4CCD-A9BA-E615BCF3DF4C}" type="slidenum">
              <a:rPr lang="ru-RU" sz="1200" smtClean="0"/>
              <a:pPr/>
              <a:t>‹#›</a:t>
            </a:fld>
            <a:endParaRPr lang="ru-RU" sz="1200" dirty="0">
              <a:latin typeface="Times New Roman"/>
            </a:endParaRP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57A6726A-3AEE-466D-AF35-9160BE828B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>
          <a:xfrm>
            <a:off x="15520086" y="339099"/>
            <a:ext cx="1098690" cy="432000"/>
          </a:xfrm>
          <a:prstGeom prst="rect">
            <a:avLst/>
          </a:prstGeom>
          <a:ln w="0">
            <a:noFill/>
          </a:ln>
        </p:spPr>
      </p:pic>
      <p:pic>
        <p:nvPicPr>
          <p:cNvPr id="10" name="Рисунок 38">
            <a:extLst>
              <a:ext uri="{FF2B5EF4-FFF2-40B4-BE49-F238E27FC236}">
                <a16:creationId xmlns:a16="http://schemas.microsoft.com/office/drawing/2014/main" id="{1AECCC80-4F1C-4878-9359-16F9140D64AB}"/>
              </a:ext>
            </a:extLst>
          </p:cNvPr>
          <p:cNvPicPr/>
          <p:nvPr userDrawn="1"/>
        </p:nvPicPr>
        <p:blipFill>
          <a:blip r:embed="rId3">
            <a:alphaModFix amt="5000"/>
          </a:blip>
          <a:stretch/>
        </p:blipFill>
        <p:spPr>
          <a:xfrm>
            <a:off x="0" y="7301935"/>
            <a:ext cx="2357280" cy="2466000"/>
          </a:xfrm>
          <a:prstGeom prst="rect">
            <a:avLst/>
          </a:prstGeom>
          <a:ln w="0">
            <a:noFill/>
          </a:ln>
        </p:spPr>
      </p:pic>
      <p:pic>
        <p:nvPicPr>
          <p:cNvPr id="11" name="Рисунок 40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4F785A62-BDAB-4AC2-B1A2-2131968E2D81}"/>
              </a:ext>
            </a:extLst>
          </p:cNvPr>
          <p:cNvPicPr/>
          <p:nvPr userDrawn="1"/>
        </p:nvPicPr>
        <p:blipFill>
          <a:blip r:embed="rId4">
            <a:alphaModFix amt="5000"/>
          </a:blip>
          <a:stretch/>
        </p:blipFill>
        <p:spPr>
          <a:xfrm>
            <a:off x="14699796" y="0"/>
            <a:ext cx="2593440" cy="18514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799570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927" userDrawn="1">
          <p15:clr>
            <a:srgbClr val="FBAE40"/>
          </p15:clr>
        </p15:guide>
        <p15:guide id="2" pos="537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15361416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6DFEE45-8121-43F5-AAC7-AC7A45CD955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0D4EC36E-1C1E-445D-ADEC-4E769887CD9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A737923-D5E6-4D05-9FAC-D7B2408D61D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53272" y="383040"/>
            <a:ext cx="15361416" cy="74309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A767A5F-3911-4F38-B80B-217E2F60AFF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53272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8DA2AB1-0568-4D78-AB4A-6C486C200DD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8724744" y="5154912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6B7D903-8C42-4BA2-AC06-83C7F487F5C4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1416" cy="1602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ru-RU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53272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8724744" y="2246328"/>
            <a:ext cx="7495992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53272" y="5154912"/>
            <a:ext cx="15361416" cy="26555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>
              <a:lnSpc>
                <a:spcPct val="90000"/>
              </a:lnSpc>
              <a:spcBef>
                <a:spcPts val="1417"/>
              </a:spcBef>
              <a:buNone/>
              <a:defRPr/>
            </a:lvl1pPr>
          </a:lstStyle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lang="ru-RU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B8A28CD-CB63-4DB9-A827-6B07ADF0B1A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53272" y="383040"/>
            <a:ext cx="15360912" cy="160221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ftr" idx="1"/>
          </p:nvPr>
        </p:nvSpPr>
        <p:spPr>
          <a:xfrm>
            <a:off x="5653872" y="8899128"/>
            <a:ext cx="575820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ctr">
              <a:lnSpc>
                <a:spcPct val="100000"/>
              </a:lnSpc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algn="ctr"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lang="ru-RU" sz="14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12054672" y="8899128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ru-RU" sz="1200" b="0" strike="noStrike" spc="-1">
                <a:solidFill>
                  <a:srgbClr val="8B8B8B"/>
                </a:solidFill>
                <a:latin typeface="Calibr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E6A3B1B-D473-4D1D-8618-6A2AA5F55C4F}" type="slidenum">
              <a:rPr lang="ru-RU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ru-RU" sz="12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1173312" y="8899128"/>
            <a:ext cx="3837960" cy="508536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>
              <a:defRPr lang="ru-RU" sz="1400" b="0" strike="noStrike" spc="-1">
                <a:latin typeface="Times New Roman"/>
              </a:defRPr>
            </a:lvl1pPr>
          </a:lstStyle>
          <a:p>
            <a:r>
              <a:rPr lang="ru-RU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853272" y="2246328"/>
            <a:ext cx="15361416" cy="556819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34" lvl="1" indent="-324012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52" lvl="2" indent="-288011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70" lvl="3" indent="-216008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86" lvl="4" indent="-216008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104" lvl="5" indent="-216008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120" lvl="6" indent="-216008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3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00" indent="-324000" algn="l" defTabSz="914436" rtl="0" eaLnBrk="1" latinLnBrk="0" hangingPunct="1">
        <a:lnSpc>
          <a:spcPct val="90000"/>
        </a:lnSpc>
        <a:spcBef>
          <a:spcPts val="1417"/>
        </a:spcBef>
        <a:buClr>
          <a:srgbClr val="000000"/>
        </a:buClr>
        <a:buSzPct val="45000"/>
        <a:buFont typeface="Wingdings" charset="2"/>
        <a:buChar char="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28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46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64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82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01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18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37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56" indent="-228609" algn="l" defTabSz="91443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8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36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54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74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91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10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28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46" algn="l" defTabSz="91443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3" Type="http://schemas.openxmlformats.org/officeDocument/2006/relationships/image" Target="../media/image4.jpeg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1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11" Type="http://schemas.openxmlformats.org/officeDocument/2006/relationships/image" Target="../media/image12.svg"/><Relationship Id="rId5" Type="http://schemas.openxmlformats.org/officeDocument/2006/relationships/image" Target="../media/image6.jpeg"/><Relationship Id="rId15" Type="http://schemas.openxmlformats.org/officeDocument/2006/relationships/image" Target="../media/image15.pn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13" Type="http://schemas.openxmlformats.org/officeDocument/2006/relationships/diagramLayout" Target="../diagrams/layout11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12" Type="http://schemas.openxmlformats.org/officeDocument/2006/relationships/diagramData" Target="../diagrams/data11.xml"/><Relationship Id="rId2" Type="http://schemas.openxmlformats.org/officeDocument/2006/relationships/diagramData" Target="../diagrams/data9.xml"/><Relationship Id="rId16" Type="http://schemas.microsoft.com/office/2007/relationships/diagramDrawing" Target="../diagrams/drawing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5" Type="http://schemas.openxmlformats.org/officeDocument/2006/relationships/diagramColors" Target="../diagrams/colors11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Relationship Id="rId14" Type="http://schemas.openxmlformats.org/officeDocument/2006/relationships/diagramQuickStyle" Target="../diagrams/quickStyle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diagramDrawing" Target="../diagrams/drawing1.xml"/><Relationship Id="rId18" Type="http://schemas.openxmlformats.org/officeDocument/2006/relationships/diagramColors" Target="../diagrams/colors2.xml"/><Relationship Id="rId3" Type="http://schemas.openxmlformats.org/officeDocument/2006/relationships/image" Target="../media/image18.png"/><Relationship Id="rId7" Type="http://schemas.openxmlformats.org/officeDocument/2006/relationships/oleObject" Target="../embeddings/oleObject1.bin"/><Relationship Id="rId12" Type="http://schemas.openxmlformats.org/officeDocument/2006/relationships/diagramColors" Target="../diagrams/colors1.xml"/><Relationship Id="rId17" Type="http://schemas.openxmlformats.org/officeDocument/2006/relationships/diagramQuickStyle" Target="../diagrams/quickStyle2.xml"/><Relationship Id="rId2" Type="http://schemas.openxmlformats.org/officeDocument/2006/relationships/notesSlide" Target="../notesSlides/notesSlide2.xml"/><Relationship Id="rId16" Type="http://schemas.openxmlformats.org/officeDocument/2006/relationships/diagramLayout" Target="../diagrams/layou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20.png"/><Relationship Id="rId15" Type="http://schemas.openxmlformats.org/officeDocument/2006/relationships/diagramData" Target="../diagrams/data2.xml"/><Relationship Id="rId10" Type="http://schemas.openxmlformats.org/officeDocument/2006/relationships/diagramLayout" Target="../diagrams/layout1.xml"/><Relationship Id="rId19" Type="http://schemas.microsoft.com/office/2007/relationships/diagramDrawing" Target="../diagrams/drawing2.xml"/><Relationship Id="rId4" Type="http://schemas.openxmlformats.org/officeDocument/2006/relationships/image" Target="../media/image19.png"/><Relationship Id="rId9" Type="http://schemas.openxmlformats.org/officeDocument/2006/relationships/diagramData" Target="../diagrams/data1.xml"/><Relationship Id="rId1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4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hyperlink" Target="https://trudvsem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F0FDB5-2787-F408-C995-DBCBE98A24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3"/>
          <a:stretch/>
        </p:blipFill>
        <p:spPr>
          <a:xfrm>
            <a:off x="0" y="0"/>
            <a:ext cx="10017102" cy="9601200"/>
          </a:xfrm>
          <a:prstGeom prst="rect">
            <a:avLst/>
          </a:prstGeom>
        </p:spPr>
      </p:pic>
      <p:pic>
        <p:nvPicPr>
          <p:cNvPr id="3" name="Рисунок 2" hidden="1">
            <a:extLst>
              <a:ext uri="{FF2B5EF4-FFF2-40B4-BE49-F238E27FC236}">
                <a16:creationId xmlns:a16="http://schemas.microsoft.com/office/drawing/2014/main" id="{137675A6-00F2-4070-8A39-62A97E14E4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8" b="8401"/>
          <a:stretch/>
        </p:blipFill>
        <p:spPr>
          <a:xfrm>
            <a:off x="1039620" y="1371600"/>
            <a:ext cx="7257240" cy="7326360"/>
          </a:xfrm>
          <a:prstGeom prst="rect">
            <a:avLst/>
          </a:prstGeom>
        </p:spPr>
      </p:pic>
      <p:pic>
        <p:nvPicPr>
          <p:cNvPr id="129" name="Рисунок 9" hidden="1"/>
          <p:cNvPicPr/>
          <p:nvPr/>
        </p:nvPicPr>
        <p:blipFill>
          <a:blip r:embed="rId5"/>
          <a:srcRect l="66099"/>
          <a:stretch/>
        </p:blipFill>
        <p:spPr>
          <a:xfrm>
            <a:off x="1406640" y="1371600"/>
            <a:ext cx="7315200" cy="6857640"/>
          </a:xfrm>
          <a:prstGeom prst="rect">
            <a:avLst/>
          </a:prstGeom>
          <a:ln w="0">
            <a:noFill/>
          </a:ln>
        </p:spPr>
      </p:pic>
      <p:pic>
        <p:nvPicPr>
          <p:cNvPr id="7" name="Рисунок 6" hidden="1">
            <a:extLst>
              <a:ext uri="{FF2B5EF4-FFF2-40B4-BE49-F238E27FC236}">
                <a16:creationId xmlns:a16="http://schemas.microsoft.com/office/drawing/2014/main" id="{FDF9548E-39B4-45AB-A270-E9679FD9AC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" y="1093395"/>
            <a:ext cx="11406851" cy="7604567"/>
          </a:xfrm>
          <a:prstGeom prst="rect">
            <a:avLst/>
          </a:prstGeom>
        </p:spPr>
      </p:pic>
      <p:pic>
        <p:nvPicPr>
          <p:cNvPr id="11" name="Рисунок 10" hidden="1">
            <a:extLst>
              <a:ext uri="{FF2B5EF4-FFF2-40B4-BE49-F238E27FC236}">
                <a16:creationId xmlns:a16="http://schemas.microsoft.com/office/drawing/2014/main" id="{4AB9A26C-F6F0-4985-9D07-FBD023FF62B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0184" y="1371600"/>
            <a:ext cx="10564904" cy="7040518"/>
          </a:xfrm>
          <a:prstGeom prst="rect">
            <a:avLst/>
          </a:prstGeom>
        </p:spPr>
      </p:pic>
      <p:pic>
        <p:nvPicPr>
          <p:cNvPr id="13" name="Рисунок 12" hidden="1">
            <a:extLst>
              <a:ext uri="{FF2B5EF4-FFF2-40B4-BE49-F238E27FC236}">
                <a16:creationId xmlns:a16="http://schemas.microsoft.com/office/drawing/2014/main" id="{C1F97A5C-7773-48E1-AFD0-A89C1EFC53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1618" y="1371600"/>
            <a:ext cx="10287000" cy="6858000"/>
          </a:xfrm>
          <a:prstGeom prst="rect">
            <a:avLst/>
          </a:prstGeom>
        </p:spPr>
      </p:pic>
      <p:pic>
        <p:nvPicPr>
          <p:cNvPr id="5" name="минтруд лого" hidden="1">
            <a:extLst>
              <a:ext uri="{FF2B5EF4-FFF2-40B4-BE49-F238E27FC236}">
                <a16:creationId xmlns:a16="http://schemas.microsoft.com/office/drawing/2014/main" id="{CFB3B070-81CB-441B-8817-E9233A675C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672" y="1799280"/>
            <a:ext cx="1481488" cy="612000"/>
          </a:xfrm>
          <a:prstGeom prst="rect">
            <a:avLst/>
          </a:prstGeom>
        </p:spPr>
      </p:pic>
      <p:pic>
        <p:nvPicPr>
          <p:cNvPr id="23" name="Рисунок 22" hidden="1">
            <a:extLst>
              <a:ext uri="{FF2B5EF4-FFF2-40B4-BE49-F238E27FC236}">
                <a16:creationId xmlns:a16="http://schemas.microsoft.com/office/drawing/2014/main" id="{43A201E2-65F4-4A92-80FD-9BA09231D3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176862" y="753213"/>
            <a:ext cx="2562896" cy="2678342"/>
          </a:xfrm>
          <a:prstGeom prst="rect">
            <a:avLst/>
          </a:prstGeom>
        </p:spPr>
      </p:pic>
      <p:pic>
        <p:nvPicPr>
          <p:cNvPr id="130" name="Рукописный ввод 30"/>
          <p:cNvPicPr/>
          <p:nvPr/>
        </p:nvPicPr>
        <p:blipFill>
          <a:blip r:embed="rId12"/>
          <a:stretch/>
        </p:blipFill>
        <p:spPr>
          <a:xfrm>
            <a:off x="5179787" y="2324932"/>
            <a:ext cx="21230" cy="21230"/>
          </a:xfrm>
          <a:prstGeom prst="rect">
            <a:avLst/>
          </a:prstGeom>
          <a:ln w="0">
            <a:noFill/>
          </a:ln>
        </p:spPr>
      </p:pic>
      <p:pic>
        <p:nvPicPr>
          <p:cNvPr id="131" name="Picture 8" descr="A picture containing building, indoor, bathroom, white&#10;&#10;Description automatically generated"/>
          <p:cNvPicPr/>
          <p:nvPr/>
        </p:nvPicPr>
        <p:blipFill rotWithShape="1">
          <a:blip r:embed="rId13"/>
          <a:srcRect r="120"/>
          <a:stretch/>
        </p:blipFill>
        <p:spPr>
          <a:xfrm>
            <a:off x="3643057" y="-1"/>
            <a:ext cx="13425743" cy="9601201"/>
          </a:xfrm>
          <a:prstGeom prst="rect">
            <a:avLst/>
          </a:prstGeom>
          <a:ln w="0">
            <a:noFill/>
          </a:ln>
        </p:spPr>
      </p:pic>
      <p:sp>
        <p:nvSpPr>
          <p:cNvPr id="133" name="TextBox 1"/>
          <p:cNvSpPr/>
          <p:nvPr/>
        </p:nvSpPr>
        <p:spPr>
          <a:xfrm>
            <a:off x="7823201" y="3061495"/>
            <a:ext cx="9354459" cy="3077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000" spc="-1" dirty="0">
                <a:solidFill>
                  <a:srgbClr val="0033A0"/>
                </a:solidFill>
                <a:latin typeface="Montserrat"/>
                <a:ea typeface="DejaVu Sans"/>
              </a:rPr>
              <a:t>Всероссийская неделя охраны труда</a:t>
            </a:r>
            <a:endParaRPr lang="ru-RU" sz="2000" spc="-1" dirty="0">
              <a:latin typeface="Arial"/>
            </a:endParaRPr>
          </a:p>
        </p:txBody>
      </p:sp>
      <p:sp>
        <p:nvSpPr>
          <p:cNvPr id="134" name="TextBox 22"/>
          <p:cNvSpPr/>
          <p:nvPr/>
        </p:nvSpPr>
        <p:spPr>
          <a:xfrm>
            <a:off x="7823201" y="3621499"/>
            <a:ext cx="9304692" cy="31783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5000" rIns="90000" bIns="45000" anchor="t">
            <a:spAutoFit/>
          </a:bodyPr>
          <a:lstStyle/>
          <a:p>
            <a:pPr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ru-RU" altLang="ru-RU" sz="4400" b="1" dirty="0">
                <a:solidFill>
                  <a:srgbClr val="0033A0"/>
                </a:solidFill>
                <a:latin typeface="Verdana" panose="020B0604030504040204" pitchFamily="34" charset="0"/>
              </a:rPr>
              <a:t>Модель проактивного </a:t>
            </a:r>
            <a:br>
              <a:rPr lang="ru-RU" altLang="ru-RU" sz="4400" b="1" dirty="0">
                <a:solidFill>
                  <a:srgbClr val="0033A0"/>
                </a:solidFill>
                <a:latin typeface="Verdana" panose="020B0604030504040204" pitchFamily="34" charset="0"/>
              </a:rPr>
            </a:br>
            <a:r>
              <a:rPr lang="ru-RU" altLang="ru-RU" sz="4400" b="1" dirty="0">
                <a:solidFill>
                  <a:srgbClr val="0033A0"/>
                </a:solidFill>
                <a:latin typeface="Verdana" panose="020B0604030504040204" pitchFamily="34" charset="0"/>
              </a:rPr>
              <a:t>и </a:t>
            </a:r>
            <a:r>
              <a:rPr lang="ru-RU" altLang="ru-RU" sz="4400" b="1" dirty="0" err="1">
                <a:solidFill>
                  <a:srgbClr val="0033A0"/>
                </a:solidFill>
                <a:latin typeface="Verdana" panose="020B0604030504040204" pitchFamily="34" charset="0"/>
              </a:rPr>
              <a:t>клиентоцентричного</a:t>
            </a:r>
            <a:r>
              <a:rPr lang="ru-RU" altLang="ru-RU" sz="4400" b="1" dirty="0">
                <a:solidFill>
                  <a:srgbClr val="0033A0"/>
                </a:solidFill>
                <a:latin typeface="Verdana" panose="020B0604030504040204" pitchFamily="34" charset="0"/>
              </a:rPr>
              <a:t> ЦЗН: для особой категории граждан – инвалидов</a:t>
            </a:r>
          </a:p>
        </p:txBody>
      </p:sp>
      <p:pic>
        <p:nvPicPr>
          <p:cNvPr id="135" name="Graphic 6"/>
          <p:cNvPicPr/>
          <p:nvPr/>
        </p:nvPicPr>
        <p:blipFill>
          <a:blip r:embed="rId14"/>
          <a:stretch/>
        </p:blipFill>
        <p:spPr>
          <a:xfrm>
            <a:off x="18087331" y="745681"/>
            <a:ext cx="1216474" cy="478312"/>
          </a:xfrm>
          <a:prstGeom prst="rect">
            <a:avLst/>
          </a:prstGeom>
          <a:ln w="0">
            <a:noFill/>
          </a:ln>
        </p:spPr>
      </p:pic>
      <p:pic>
        <p:nvPicPr>
          <p:cNvPr id="142" name="Рисунок 6" descr="Изображение выглядит как текст, знак&#10;&#10;Автоматически созданное описание"/>
          <p:cNvPicPr/>
          <p:nvPr/>
        </p:nvPicPr>
        <p:blipFill>
          <a:blip r:embed="rId15"/>
          <a:stretch/>
        </p:blipFill>
        <p:spPr>
          <a:xfrm>
            <a:off x="18087331" y="1557929"/>
            <a:ext cx="1268044" cy="588161"/>
          </a:xfrm>
          <a:prstGeom prst="rect">
            <a:avLst/>
          </a:prstGeom>
          <a:ln w="0"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EFCA19-B387-4272-9BD1-E60D6602BCA5}"/>
              </a:ext>
            </a:extLst>
          </p:cNvPr>
          <p:cNvSpPr txBox="1"/>
          <p:nvPr/>
        </p:nvSpPr>
        <p:spPr>
          <a:xfrm>
            <a:off x="7823201" y="8854559"/>
            <a:ext cx="177664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1200" spc="-1" dirty="0">
                <a:solidFill>
                  <a:srgbClr val="CF4520"/>
                </a:solidFill>
                <a:latin typeface="Montserrat"/>
              </a:rPr>
              <a:t>29 сентября 2022 года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456933-9202-4473-89C3-DBE3463FCB1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7331" y="2624470"/>
            <a:ext cx="2073721" cy="415091"/>
          </a:xfrm>
          <a:prstGeom prst="rect">
            <a:avLst/>
          </a:prstGeom>
        </p:spPr>
      </p:pic>
      <p:pic>
        <p:nvPicPr>
          <p:cNvPr id="19" name="палетка">
            <a:extLst>
              <a:ext uri="{FF2B5EF4-FFF2-40B4-BE49-F238E27FC236}">
                <a16:creationId xmlns:a16="http://schemas.microsoft.com/office/drawing/2014/main" id="{1E4CD6ED-FC42-48AF-9E1C-BB810F9828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821" y="3669650"/>
            <a:ext cx="1905652" cy="1519084"/>
          </a:xfrm>
          <a:prstGeom prst="rect">
            <a:avLst/>
          </a:prstGeom>
        </p:spPr>
      </p:pic>
      <p:pic>
        <p:nvPicPr>
          <p:cNvPr id="20" name="Graphic 6">
            <a:extLst>
              <a:ext uri="{FF2B5EF4-FFF2-40B4-BE49-F238E27FC236}">
                <a16:creationId xmlns:a16="http://schemas.microsoft.com/office/drawing/2014/main" id="{4B090DD0-62CF-4B79-AA32-D7330B307D0C}"/>
              </a:ext>
            </a:extLst>
          </p:cNvPr>
          <p:cNvPicPr/>
          <p:nvPr/>
        </p:nvPicPr>
        <p:blipFill>
          <a:blip r:embed="rId14"/>
          <a:stretch/>
        </p:blipFill>
        <p:spPr>
          <a:xfrm>
            <a:off x="15423120" y="628882"/>
            <a:ext cx="1216474" cy="478312"/>
          </a:xfrm>
          <a:prstGeom prst="rect">
            <a:avLst/>
          </a:prstGeom>
          <a:ln w="0">
            <a:noFill/>
          </a:ln>
        </p:spPr>
      </p:pic>
      <p:pic>
        <p:nvPicPr>
          <p:cNvPr id="21" name="Рисунок 6" descr="Изображение выглядит как текс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2972D086-A8A4-46CF-8195-FB0A848510F1}"/>
              </a:ext>
            </a:extLst>
          </p:cNvPr>
          <p:cNvPicPr/>
          <p:nvPr/>
        </p:nvPicPr>
        <p:blipFill>
          <a:blip r:embed="rId15"/>
          <a:stretch/>
        </p:blipFill>
        <p:spPr>
          <a:xfrm>
            <a:off x="12717992" y="566695"/>
            <a:ext cx="1268044" cy="588161"/>
          </a:xfrm>
          <a:prstGeom prst="rect">
            <a:avLst/>
          </a:prstGeom>
          <a:ln w="0"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145FBF0-9414-45CF-B4B3-A8E85CB6C17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188" y="680019"/>
            <a:ext cx="2073721" cy="4150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794175C-EB44-4552-A25C-D0E6282F7BDE}"/>
              </a:ext>
            </a:extLst>
          </p:cNvPr>
          <p:cNvSpPr txBox="1"/>
          <p:nvPr/>
        </p:nvSpPr>
        <p:spPr>
          <a:xfrm>
            <a:off x="7823201" y="7197173"/>
            <a:ext cx="6794499" cy="115416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2400" b="1" spc="-1" dirty="0">
                <a:solidFill>
                  <a:srgbClr val="57B6E7"/>
                </a:solidFill>
                <a:latin typeface="Montserrat Medium"/>
              </a:rPr>
              <a:t>Садулина Арина Михайловна</a:t>
            </a:r>
            <a:endParaRPr lang="ru-RU" sz="2400" spc="-1" dirty="0">
              <a:solidFill>
                <a:srgbClr val="57B6E7"/>
              </a:solidFill>
              <a:latin typeface="Montserrat Medium"/>
            </a:endParaRPr>
          </a:p>
          <a:p>
            <a:r>
              <a:rPr lang="ru-RU" sz="2000" spc="-1" dirty="0">
                <a:solidFill>
                  <a:srgbClr val="57B6E7"/>
                </a:solidFill>
                <a:latin typeface="Montserrat" panose="00000500000000000000" pitchFamily="2" charset="-52"/>
              </a:rPr>
              <a:t>Руководитель управления по труду </a:t>
            </a:r>
            <a:br>
              <a:rPr lang="ru-RU" sz="2000" spc="-1" dirty="0">
                <a:solidFill>
                  <a:srgbClr val="57B6E7"/>
                </a:solidFill>
                <a:latin typeface="Montserrat" panose="00000500000000000000" pitchFamily="2" charset="-52"/>
              </a:rPr>
            </a:br>
            <a:r>
              <a:rPr lang="ru-RU" sz="2000" spc="-1" dirty="0">
                <a:solidFill>
                  <a:srgbClr val="57B6E7"/>
                </a:solidFill>
                <a:latin typeface="Montserrat" panose="00000500000000000000" pitchFamily="2" charset="-52"/>
              </a:rPr>
              <a:t>и занятости населения Нижегородской области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A4626-FD1C-A9EA-2646-DB895C769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197357"/>
            <a:ext cx="10702925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842963"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75132">
              <a:lnSpc>
                <a:spcPct val="90000"/>
              </a:lnSpc>
              <a:spcBef>
                <a:spcPct val="0"/>
              </a:spcBef>
            </a:pPr>
            <a:r>
              <a:rPr lang="ru-RU" altLang="ru-RU" sz="3200" spc="-1" dirty="0">
                <a:solidFill>
                  <a:srgbClr val="0033A0"/>
                </a:solidFill>
                <a:latin typeface="Montserrat SemiBold" panose="00000700000000000000" pitchFamily="2" charset="-52"/>
              </a:rPr>
              <a:t>Карта решений. Реализованы в 2022 году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A5FC4087-2E12-5B75-C52D-CAA140589F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1024111"/>
              </p:ext>
            </p:extLst>
          </p:nvPr>
        </p:nvGraphicFramePr>
        <p:xfrm>
          <a:off x="440242" y="1079028"/>
          <a:ext cx="10164258" cy="2595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F1A0E44E-9CDB-D6E6-CF19-944E5FDD3D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0311646"/>
              </p:ext>
            </p:extLst>
          </p:nvPr>
        </p:nvGraphicFramePr>
        <p:xfrm>
          <a:off x="3242721" y="3860765"/>
          <a:ext cx="10583358" cy="2480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B709F244-990D-8B1B-86D4-E6AF7A26BC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7773513"/>
              </p:ext>
            </p:extLst>
          </p:nvPr>
        </p:nvGraphicFramePr>
        <p:xfrm>
          <a:off x="6548942" y="6665370"/>
          <a:ext cx="10164258" cy="2690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5920632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831E6-CEDD-B8A3-B025-9C14857F5D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763" y="147638"/>
            <a:ext cx="4250950" cy="959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842963"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ru-RU" sz="4000" b="1" dirty="0">
                <a:solidFill>
                  <a:srgbClr val="0033A0"/>
                </a:solidFill>
                <a:latin typeface="Verdana" panose="020B0604030504040204" pitchFamily="34" charset="0"/>
                <a:ea typeface="Verdana" panose="020B0604030504040204" pitchFamily="34" charset="0"/>
                <a:cs typeface="Open Sans" panose="020B0606030504020204" pitchFamily="34" charset="0"/>
              </a:rPr>
              <a:t>Insight</a:t>
            </a:r>
            <a:endParaRPr lang="ru-RU" altLang="ru-RU" sz="4000" b="1" dirty="0">
              <a:solidFill>
                <a:srgbClr val="0033A0"/>
              </a:solidFill>
              <a:latin typeface="Verdana" panose="020B0604030504040204" pitchFamily="34" charset="0"/>
              <a:ea typeface="Verdana" panose="020B0604030504040204" pitchFamily="34" charset="0"/>
              <a:cs typeface="Open Sans" panose="020B0606030504020204" pitchFamily="34" charset="0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73F1B86-C447-4D4D-C9B1-3D159DD76961}"/>
              </a:ext>
            </a:extLst>
          </p:cNvPr>
          <p:cNvGrpSpPr/>
          <p:nvPr/>
        </p:nvGrpSpPr>
        <p:grpSpPr>
          <a:xfrm>
            <a:off x="395288" y="1885028"/>
            <a:ext cx="13631724" cy="7372925"/>
            <a:chOff x="395288" y="1885028"/>
            <a:chExt cx="13631724" cy="5629226"/>
          </a:xfrm>
        </p:grpSpPr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DAD954A7-5DB1-3962-9C6F-538BB1C22583}"/>
                </a:ext>
              </a:extLst>
            </p:cNvPr>
            <p:cNvSpPr/>
            <p:nvPr/>
          </p:nvSpPr>
          <p:spPr>
            <a:xfrm>
              <a:off x="494184" y="1885028"/>
              <a:ext cx="13501216" cy="612764"/>
            </a:xfrm>
            <a:custGeom>
              <a:avLst/>
              <a:gdLst>
                <a:gd name="connsiteX0" fmla="*/ 0 w 13501216"/>
                <a:gd name="connsiteY0" fmla="*/ 102129 h 612764"/>
                <a:gd name="connsiteX1" fmla="*/ 102129 w 13501216"/>
                <a:gd name="connsiteY1" fmla="*/ 0 h 612764"/>
                <a:gd name="connsiteX2" fmla="*/ 13399087 w 13501216"/>
                <a:gd name="connsiteY2" fmla="*/ 0 h 612764"/>
                <a:gd name="connsiteX3" fmla="*/ 13501216 w 13501216"/>
                <a:gd name="connsiteY3" fmla="*/ 102129 h 612764"/>
                <a:gd name="connsiteX4" fmla="*/ 13501216 w 13501216"/>
                <a:gd name="connsiteY4" fmla="*/ 510635 h 612764"/>
                <a:gd name="connsiteX5" fmla="*/ 13399087 w 13501216"/>
                <a:gd name="connsiteY5" fmla="*/ 612764 h 612764"/>
                <a:gd name="connsiteX6" fmla="*/ 102129 w 13501216"/>
                <a:gd name="connsiteY6" fmla="*/ 612764 h 612764"/>
                <a:gd name="connsiteX7" fmla="*/ 0 w 13501216"/>
                <a:gd name="connsiteY7" fmla="*/ 510635 h 612764"/>
                <a:gd name="connsiteX8" fmla="*/ 0 w 13501216"/>
                <a:gd name="connsiteY8" fmla="*/ 102129 h 61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501216" h="612764">
                  <a:moveTo>
                    <a:pt x="0" y="102129"/>
                  </a:moveTo>
                  <a:cubicBezTo>
                    <a:pt x="0" y="45725"/>
                    <a:pt x="45725" y="0"/>
                    <a:pt x="102129" y="0"/>
                  </a:cubicBezTo>
                  <a:lnTo>
                    <a:pt x="13399087" y="0"/>
                  </a:lnTo>
                  <a:cubicBezTo>
                    <a:pt x="13455491" y="0"/>
                    <a:pt x="13501216" y="45725"/>
                    <a:pt x="13501216" y="102129"/>
                  </a:cubicBezTo>
                  <a:lnTo>
                    <a:pt x="13501216" y="510635"/>
                  </a:lnTo>
                  <a:cubicBezTo>
                    <a:pt x="13501216" y="567039"/>
                    <a:pt x="13455491" y="612764"/>
                    <a:pt x="13399087" y="612764"/>
                  </a:cubicBezTo>
                  <a:lnTo>
                    <a:pt x="102129" y="612764"/>
                  </a:lnTo>
                  <a:cubicBezTo>
                    <a:pt x="45725" y="612764"/>
                    <a:pt x="0" y="567039"/>
                    <a:pt x="0" y="510635"/>
                  </a:cubicBezTo>
                  <a:lnTo>
                    <a:pt x="0" y="102129"/>
                  </a:lnTo>
                  <a:close/>
                </a:path>
              </a:pathLst>
            </a:custGeom>
            <a:solidFill>
              <a:srgbClr val="0033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313" tIns="182313" rIns="182313" bIns="182313" numCol="1" spcCol="1270" anchor="ctr" anchorCtr="0">
              <a:noAutofit/>
            </a:bodyPr>
            <a:lstStyle/>
            <a:p>
              <a:pPr marL="0" lvl="0" indent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40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Мы обратили внимание</a:t>
              </a:r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F0AC3FCE-6CFC-846F-136D-855E99FF5DAB}"/>
                </a:ext>
              </a:extLst>
            </p:cNvPr>
            <p:cNvSpPr/>
            <p:nvPr/>
          </p:nvSpPr>
          <p:spPr>
            <a:xfrm>
              <a:off x="395288" y="2650401"/>
              <a:ext cx="13501216" cy="2030260"/>
            </a:xfrm>
            <a:custGeom>
              <a:avLst/>
              <a:gdLst>
                <a:gd name="connsiteX0" fmla="*/ 0 w 13501216"/>
                <a:gd name="connsiteY0" fmla="*/ 0 h 2030260"/>
                <a:gd name="connsiteX1" fmla="*/ 13501216 w 13501216"/>
                <a:gd name="connsiteY1" fmla="*/ 0 h 2030260"/>
                <a:gd name="connsiteX2" fmla="*/ 13501216 w 13501216"/>
                <a:gd name="connsiteY2" fmla="*/ 2030260 h 2030260"/>
                <a:gd name="connsiteX3" fmla="*/ 0 w 13501216"/>
                <a:gd name="connsiteY3" fmla="*/ 2030260 h 2030260"/>
                <a:gd name="connsiteX4" fmla="*/ 0 w 13501216"/>
                <a:gd name="connsiteY4" fmla="*/ 0 h 2030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1216" h="2030260">
                  <a:moveTo>
                    <a:pt x="0" y="0"/>
                  </a:moveTo>
                  <a:lnTo>
                    <a:pt x="13501216" y="0"/>
                  </a:lnTo>
                  <a:lnTo>
                    <a:pt x="13501216" y="2030260"/>
                  </a:lnTo>
                  <a:lnTo>
                    <a:pt x="0" y="203026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28664" tIns="25400" rIns="142240" bIns="25400" numCol="1" spcCol="1270" anchor="t" anchorCtr="0">
              <a:noAutofit/>
            </a:bodyPr>
            <a:lstStyle/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ru-RU" sz="2000" b="1" kern="1200" dirty="0">
                  <a:solidFill>
                    <a:srgbClr val="CF452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Как много имеется барьеров на пути клиента в точках его касания с ЦЗН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ru-RU" sz="2000" b="1" kern="1200" dirty="0">
                  <a:solidFill>
                    <a:srgbClr val="CF452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Многие имеющиеся проблемы (барьеры на пути клиента) решаются небольшими усилиями и в короткие сроки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ru-RU" sz="2000" b="1" kern="1200" dirty="0">
                  <a:solidFill>
                    <a:srgbClr val="CF452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Работник ЦЗН не увлечен своей работой, поэтому некачественно предоставляет услугу</a:t>
              </a:r>
            </a:p>
            <a:p>
              <a:pPr marL="228600" lvl="1" indent="-228600" algn="l" defTabSz="8890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ru-RU" sz="2000" b="1" kern="1200" dirty="0">
                  <a:solidFill>
                    <a:srgbClr val="CF452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Информационные возможности (ресурсы) ЦЗН используются не на 100%</a:t>
              </a:r>
            </a:p>
            <a:p>
              <a:pPr marL="114300" lvl="1" indent="-114300" algn="l" defTabSz="6223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endParaRPr lang="ru-RU" sz="1400" b="1" kern="1200" dirty="0">
                <a:solidFill>
                  <a:srgbClr val="CF4520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AC8DAD9C-E264-6F8C-CC93-B8FBC606DD30}"/>
                </a:ext>
              </a:extLst>
            </p:cNvPr>
            <p:cNvSpPr/>
            <p:nvPr/>
          </p:nvSpPr>
          <p:spPr>
            <a:xfrm>
              <a:off x="557408" y="4532625"/>
              <a:ext cx="13437992" cy="744498"/>
            </a:xfrm>
            <a:custGeom>
              <a:avLst/>
              <a:gdLst>
                <a:gd name="connsiteX0" fmla="*/ 0 w 13248318"/>
                <a:gd name="connsiteY0" fmla="*/ 52424 h 314540"/>
                <a:gd name="connsiteX1" fmla="*/ 52424 w 13248318"/>
                <a:gd name="connsiteY1" fmla="*/ 0 h 314540"/>
                <a:gd name="connsiteX2" fmla="*/ 13195894 w 13248318"/>
                <a:gd name="connsiteY2" fmla="*/ 0 h 314540"/>
                <a:gd name="connsiteX3" fmla="*/ 13248318 w 13248318"/>
                <a:gd name="connsiteY3" fmla="*/ 52424 h 314540"/>
                <a:gd name="connsiteX4" fmla="*/ 13248318 w 13248318"/>
                <a:gd name="connsiteY4" fmla="*/ 262116 h 314540"/>
                <a:gd name="connsiteX5" fmla="*/ 13195894 w 13248318"/>
                <a:gd name="connsiteY5" fmla="*/ 314540 h 314540"/>
                <a:gd name="connsiteX6" fmla="*/ 52424 w 13248318"/>
                <a:gd name="connsiteY6" fmla="*/ 314540 h 314540"/>
                <a:gd name="connsiteX7" fmla="*/ 0 w 13248318"/>
                <a:gd name="connsiteY7" fmla="*/ 262116 h 314540"/>
                <a:gd name="connsiteX8" fmla="*/ 0 w 13248318"/>
                <a:gd name="connsiteY8" fmla="*/ 52424 h 314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48318" h="314540">
                  <a:moveTo>
                    <a:pt x="0" y="52424"/>
                  </a:moveTo>
                  <a:cubicBezTo>
                    <a:pt x="0" y="23471"/>
                    <a:pt x="23471" y="0"/>
                    <a:pt x="52424" y="0"/>
                  </a:cubicBezTo>
                  <a:lnTo>
                    <a:pt x="13195894" y="0"/>
                  </a:lnTo>
                  <a:cubicBezTo>
                    <a:pt x="13224847" y="0"/>
                    <a:pt x="13248318" y="23471"/>
                    <a:pt x="13248318" y="52424"/>
                  </a:cubicBezTo>
                  <a:lnTo>
                    <a:pt x="13248318" y="262116"/>
                  </a:lnTo>
                  <a:cubicBezTo>
                    <a:pt x="13248318" y="291069"/>
                    <a:pt x="13224847" y="314540"/>
                    <a:pt x="13195894" y="314540"/>
                  </a:cubicBezTo>
                  <a:lnTo>
                    <a:pt x="52424" y="314540"/>
                  </a:lnTo>
                  <a:cubicBezTo>
                    <a:pt x="23471" y="314540"/>
                    <a:pt x="0" y="291069"/>
                    <a:pt x="0" y="262116"/>
                  </a:cubicBezTo>
                  <a:lnTo>
                    <a:pt x="0" y="52424"/>
                  </a:lnTo>
                  <a:close/>
                </a:path>
              </a:pathLst>
            </a:custGeom>
            <a:solidFill>
              <a:srgbClr val="0033A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7755" tIns="167755" rIns="167755" bIns="167755" numCol="1" spcCol="1270" anchor="ctr" anchorCtr="0">
              <a:noAutofit/>
            </a:bodyPr>
            <a:lstStyle/>
            <a:p>
              <a:pPr marL="0" lvl="0" indent="0" algn="l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4000" kern="1200" dirty="0">
                  <a:latin typeface="Verdana" panose="020B0604030504040204" pitchFamily="34" charset="0"/>
                  <a:ea typeface="Verdana" panose="020B0604030504040204" pitchFamily="34" charset="0"/>
                </a:rPr>
                <a:t>Нам подсказали клиенты</a:t>
              </a:r>
            </a:p>
          </p:txBody>
        </p:sp>
        <p:sp>
          <p:nvSpPr>
            <p:cNvPr id="10" name="Полилиния: фигура 9">
              <a:extLst>
                <a:ext uri="{FF2B5EF4-FFF2-40B4-BE49-F238E27FC236}">
                  <a16:creationId xmlns:a16="http://schemas.microsoft.com/office/drawing/2014/main" id="{95117C27-BEB2-EED6-16B5-EDBD2347E3BA}"/>
                </a:ext>
              </a:extLst>
            </p:cNvPr>
            <p:cNvSpPr/>
            <p:nvPr/>
          </p:nvSpPr>
          <p:spPr>
            <a:xfrm>
              <a:off x="525796" y="5611516"/>
              <a:ext cx="13501216" cy="1902738"/>
            </a:xfrm>
            <a:custGeom>
              <a:avLst/>
              <a:gdLst>
                <a:gd name="connsiteX0" fmla="*/ 0 w 13501216"/>
                <a:gd name="connsiteY0" fmla="*/ 0 h 1902738"/>
                <a:gd name="connsiteX1" fmla="*/ 13501216 w 13501216"/>
                <a:gd name="connsiteY1" fmla="*/ 0 h 1902738"/>
                <a:gd name="connsiteX2" fmla="*/ 13501216 w 13501216"/>
                <a:gd name="connsiteY2" fmla="*/ 1902738 h 1902738"/>
                <a:gd name="connsiteX3" fmla="*/ 0 w 13501216"/>
                <a:gd name="connsiteY3" fmla="*/ 1902738 h 1902738"/>
                <a:gd name="connsiteX4" fmla="*/ 0 w 13501216"/>
                <a:gd name="connsiteY4" fmla="*/ 0 h 1902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01216" h="1902738">
                  <a:moveTo>
                    <a:pt x="0" y="0"/>
                  </a:moveTo>
                  <a:lnTo>
                    <a:pt x="13501216" y="0"/>
                  </a:lnTo>
                  <a:lnTo>
                    <a:pt x="13501216" y="1902738"/>
                  </a:lnTo>
                  <a:lnTo>
                    <a:pt x="0" y="190273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28664" tIns="22860" rIns="128016" bIns="22860" numCol="1" spcCol="1270" anchor="t" anchorCtr="0">
              <a:noAutofit/>
            </a:bodyPr>
            <a:lstStyle/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ru-RU" sz="2000" b="1" kern="1200" dirty="0">
                  <a:solidFill>
                    <a:srgbClr val="CF452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Социальные сети – современный источник получения информации для клиентов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ru-RU" sz="2000" b="1" kern="1200" dirty="0">
                  <a:solidFill>
                    <a:srgbClr val="CF452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Какими личностными и деловыми качествами должен обладать работник ЦЗН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ru-RU" sz="2000" b="1" kern="1200" dirty="0">
                  <a:solidFill>
                    <a:srgbClr val="CF452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Где в ЦЗН требуется дооборудование «доступной» среды</a:t>
              </a:r>
            </a:p>
            <a:p>
              <a:pPr marL="171450" lvl="1" indent="-171450" algn="l" defTabSz="800100">
                <a:lnSpc>
                  <a:spcPct val="90000"/>
                </a:lnSpc>
                <a:spcBef>
                  <a:spcPct val="0"/>
                </a:spcBef>
                <a:spcAft>
                  <a:spcPct val="20000"/>
                </a:spcAft>
                <a:buChar char="•"/>
              </a:pPr>
              <a:r>
                <a:rPr lang="ru-RU" sz="2000" b="1" kern="1200" dirty="0">
                  <a:solidFill>
                    <a:srgbClr val="CF452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Проводить комиссии индивидуального собеседования для граждан с инвалидностью</a:t>
              </a:r>
            </a:p>
          </p:txBody>
        </p:sp>
      </p:grpSp>
      <p:sp>
        <p:nvSpPr>
          <p:cNvPr id="4" name="Пузырек для мыслей: облако 3">
            <a:extLst>
              <a:ext uri="{FF2B5EF4-FFF2-40B4-BE49-F238E27FC236}">
                <a16:creationId xmlns:a16="http://schemas.microsoft.com/office/drawing/2014/main" id="{FCEA2511-1DCC-E0CA-32B2-13BDFDB68521}"/>
              </a:ext>
            </a:extLst>
          </p:cNvPr>
          <p:cNvSpPr/>
          <p:nvPr/>
        </p:nvSpPr>
        <p:spPr>
          <a:xfrm>
            <a:off x="30556" y="-15109"/>
            <a:ext cx="1492140" cy="1193326"/>
          </a:xfrm>
          <a:prstGeom prst="cloudCallout">
            <a:avLst/>
          </a:prstGeom>
          <a:solidFill>
            <a:srgbClr val="69B3E7"/>
          </a:solidFill>
          <a:ln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Улыбающееся лицо 4">
            <a:extLst>
              <a:ext uri="{FF2B5EF4-FFF2-40B4-BE49-F238E27FC236}">
                <a16:creationId xmlns:a16="http://schemas.microsoft.com/office/drawing/2014/main" id="{90E286AB-5AA7-B632-7E30-559C81A6E617}"/>
              </a:ext>
            </a:extLst>
          </p:cNvPr>
          <p:cNvSpPr/>
          <p:nvPr/>
        </p:nvSpPr>
        <p:spPr>
          <a:xfrm>
            <a:off x="395288" y="330200"/>
            <a:ext cx="575068" cy="502709"/>
          </a:xfrm>
          <a:prstGeom prst="smileyFace">
            <a:avLst/>
          </a:prstGeom>
          <a:ln>
            <a:solidFill>
              <a:srgbClr val="0033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046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>
            <a:extLst>
              <a:ext uri="{FF2B5EF4-FFF2-40B4-BE49-F238E27FC236}">
                <a16:creationId xmlns:a16="http://schemas.microsoft.com/office/drawing/2014/main" id="{CD3A8DA0-46AE-5204-17ED-947210EAC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711" y="1731168"/>
            <a:ext cx="4862581" cy="324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50124BE4-9148-6C74-ECC3-A48EC3819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709" y="4913312"/>
            <a:ext cx="6265932" cy="468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>
            <a:extLst>
              <a:ext uri="{FF2B5EF4-FFF2-40B4-BE49-F238E27FC236}">
                <a16:creationId xmlns:a16="http://schemas.microsoft.com/office/drawing/2014/main" id="{B2E3761A-47FB-0758-A4F6-880FCFE21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520" y="5130008"/>
            <a:ext cx="5381527" cy="402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10">
            <a:extLst>
              <a:ext uri="{FF2B5EF4-FFF2-40B4-BE49-F238E27FC236}">
                <a16:creationId xmlns:a16="http://schemas.microsoft.com/office/drawing/2014/main" id="{706F28B0-054F-96EA-A543-BAF2858BD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292" y="-181851"/>
            <a:ext cx="3975100" cy="5311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295FC71-C672-53B1-9CD9-B665F0ECD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9" y="328215"/>
            <a:ext cx="11284019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842963"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75132">
              <a:lnSpc>
                <a:spcPct val="90000"/>
              </a:lnSpc>
              <a:spcBef>
                <a:spcPct val="0"/>
              </a:spcBef>
            </a:pPr>
            <a:r>
              <a:rPr lang="ru-RU" altLang="ru-RU" sz="3200" spc="-1" dirty="0">
                <a:solidFill>
                  <a:srgbClr val="0033A0"/>
                </a:solidFill>
                <a:latin typeface="Montserrat SemiBold" panose="00000700000000000000" pitchFamily="2" charset="-52"/>
              </a:rPr>
              <a:t>История успеха при индивидуальном сопровождении трудоустройства граждан с инвалидностью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248B026D-B92B-E639-7135-DBBAB2756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9" y="1772839"/>
            <a:ext cx="64373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42963"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dirty="0">
                <a:solidFill>
                  <a:srgbClr val="CF4520"/>
                </a:solidFill>
                <a:latin typeface="Verdana" panose="020B0604030504040204" pitchFamily="34" charset="0"/>
              </a:rPr>
              <a:t>Обучение клиентов с ментальными расстройствами в учебном центре «Возрождение» с последующим трудоустройством в кафе-бистро «Почтовый» и кафе «Дель Пара»</a:t>
            </a:r>
          </a:p>
        </p:txBody>
      </p:sp>
      <p:pic>
        <p:nvPicPr>
          <p:cNvPr id="8" name="Рисунок 17">
            <a:extLst>
              <a:ext uri="{FF2B5EF4-FFF2-40B4-BE49-F238E27FC236}">
                <a16:creationId xmlns:a16="http://schemas.microsoft.com/office/drawing/2014/main" id="{62B7DFBF-7611-345C-8791-2D2526A5D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0700"/>
            <a:ext cx="4848644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1273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8C8117-A65C-94F1-4273-DB7C99D19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3543"/>
            <a:ext cx="5175250" cy="47976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547BFA-6AC5-533B-8E70-14D0D6C81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250" y="3250167"/>
            <a:ext cx="5222071" cy="4912749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63C5F06B-6719-1A31-F6EB-CEE219D1F6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9" y="1772839"/>
            <a:ext cx="643731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42963"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00" dirty="0">
                <a:solidFill>
                  <a:srgbClr val="CF4520"/>
                </a:solidFill>
                <a:latin typeface="Verdana" panose="020B0604030504040204" pitchFamily="34" charset="0"/>
              </a:rPr>
              <a:t>Обучение клиентов с ментальными расстройствами в компании «</a:t>
            </a:r>
            <a:r>
              <a:rPr lang="ru-RU" altLang="ru-RU" sz="1800" dirty="0" err="1">
                <a:solidFill>
                  <a:srgbClr val="CF4520"/>
                </a:solidFill>
                <a:latin typeface="Verdana" panose="020B0604030504040204" pitchFamily="34" charset="0"/>
              </a:rPr>
              <a:t>АйРесто</a:t>
            </a:r>
            <a:r>
              <a:rPr lang="ru-RU" altLang="ru-RU" sz="1800" dirty="0">
                <a:solidFill>
                  <a:srgbClr val="CF4520"/>
                </a:solidFill>
                <a:latin typeface="Verdana" panose="020B0604030504040204" pitchFamily="34" charset="0"/>
              </a:rPr>
              <a:t>» с последующим трудоустройством в компанию по </a:t>
            </a:r>
            <a:r>
              <a:rPr lang="ru-RU" sz="1800" dirty="0">
                <a:solidFill>
                  <a:srgbClr val="CF4520"/>
                </a:solidFill>
                <a:latin typeface="Verdana" panose="020B0604030504040204" pitchFamily="34" charset="0"/>
              </a:rPr>
              <a:t>сопровождению и установке нового программного продукта для заведений общественного питания</a:t>
            </a:r>
            <a:endParaRPr lang="ru-RU" altLang="ru-RU" sz="1800" dirty="0">
              <a:solidFill>
                <a:srgbClr val="CF4520"/>
              </a:solidFill>
              <a:latin typeface="Verdana" panose="020B060403050404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DAF2AE2B-4EAE-2C26-B70F-DC4A6150C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99" y="328215"/>
            <a:ext cx="11284019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842963"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75132">
              <a:lnSpc>
                <a:spcPct val="90000"/>
              </a:lnSpc>
              <a:spcBef>
                <a:spcPct val="0"/>
              </a:spcBef>
            </a:pPr>
            <a:r>
              <a:rPr lang="ru-RU" altLang="ru-RU" sz="3200" spc="-1" dirty="0">
                <a:solidFill>
                  <a:srgbClr val="0033A0"/>
                </a:solidFill>
                <a:latin typeface="Montserrat SemiBold" panose="00000700000000000000" pitchFamily="2" charset="-52"/>
              </a:rPr>
              <a:t>История успеха при индивидуальном сопровождении трудоустройства граждан с инвалидностью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17072E-2DCD-3312-6402-EA1A0AA71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401" y="793792"/>
            <a:ext cx="5212972" cy="491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8516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4">
            <a:extLst>
              <a:ext uri="{FF2B5EF4-FFF2-40B4-BE49-F238E27FC236}">
                <a16:creationId xmlns:a16="http://schemas.microsoft.com/office/drawing/2014/main" id="{720CB474-33F6-465A-62DD-7A59BEA0E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87" y="5520613"/>
            <a:ext cx="7435020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8">
            <a:extLst>
              <a:ext uri="{FF2B5EF4-FFF2-40B4-BE49-F238E27FC236}">
                <a16:creationId xmlns:a16="http://schemas.microsoft.com/office/drawing/2014/main" id="{3B58D406-5106-FEC7-7815-532E9A68F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619" y="2368549"/>
            <a:ext cx="5184423" cy="6938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A9E2244E-8261-CFB8-B324-F96F1C444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5888"/>
            <a:ext cx="673258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842963"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75132">
              <a:lnSpc>
                <a:spcPct val="90000"/>
              </a:lnSpc>
              <a:spcBef>
                <a:spcPct val="0"/>
              </a:spcBef>
            </a:pPr>
            <a:r>
              <a:rPr lang="ru-RU" altLang="ru-RU" sz="3200" spc="-1" dirty="0">
                <a:solidFill>
                  <a:srgbClr val="0033A0"/>
                </a:solidFill>
                <a:latin typeface="Montserrat SemiBold" panose="00000700000000000000" pitchFamily="2" charset="-52"/>
              </a:rPr>
              <a:t>Продолжаем работу…</a:t>
            </a:r>
          </a:p>
        </p:txBody>
      </p:sp>
      <p:pic>
        <p:nvPicPr>
          <p:cNvPr id="5" name="Рисунок 11">
            <a:extLst>
              <a:ext uri="{FF2B5EF4-FFF2-40B4-BE49-F238E27FC236}">
                <a16:creationId xmlns:a16="http://schemas.microsoft.com/office/drawing/2014/main" id="{341364CF-A44C-7EF0-110D-1971C7640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28" y="869950"/>
            <a:ext cx="4392183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AEC87E75-0DD1-E55C-FFF5-2F0CBF50C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904" y="1546224"/>
            <a:ext cx="3384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42963"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CF4520"/>
                </a:solidFill>
                <a:latin typeface="Verdana" panose="020B0604030504040204" pitchFamily="34" charset="0"/>
              </a:rPr>
              <a:t>Организуем обучение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0EEADCD4-0D39-8E7B-BE3D-B1CEB0074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6367" y="3662186"/>
            <a:ext cx="310832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842963"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69B3E7"/>
                </a:solidFill>
                <a:latin typeface="Verdana" panose="020B0604030504040204" pitchFamily="34" charset="0"/>
              </a:rPr>
              <a:t>Проводим комиссии индивидуального собеседования</a:t>
            </a: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id="{85E5538F-61E3-872E-7C6D-542D2B171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84100" y="958848"/>
            <a:ext cx="359769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42963"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rgbClr val="0033A0"/>
                </a:solidFill>
                <a:latin typeface="Verdana" panose="020B0604030504040204" pitchFamily="34" charset="0"/>
              </a:rPr>
              <a:t>Проводим профориентационные акции</a:t>
            </a:r>
          </a:p>
        </p:txBody>
      </p:sp>
      <p:pic>
        <p:nvPicPr>
          <p:cNvPr id="9" name="Рисунок 16">
            <a:extLst>
              <a:ext uri="{FF2B5EF4-FFF2-40B4-BE49-F238E27FC236}">
                <a16:creationId xmlns:a16="http://schemas.microsoft.com/office/drawing/2014/main" id="{0FCD5C08-18DA-EE0C-5765-62E76EDF6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621" y="1664493"/>
            <a:ext cx="390525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8">
            <a:extLst>
              <a:ext uri="{FF2B5EF4-FFF2-40B4-BE49-F238E27FC236}">
                <a16:creationId xmlns:a16="http://schemas.microsoft.com/office/drawing/2014/main" id="{D051C8CC-B8F5-2D0B-2C77-9BF6877B9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743" y="5068969"/>
            <a:ext cx="4095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20">
            <a:extLst>
              <a:ext uri="{FF2B5EF4-FFF2-40B4-BE49-F238E27FC236}">
                <a16:creationId xmlns:a16="http://schemas.microsoft.com/office/drawing/2014/main" id="{82D7C248-3D72-ACCD-9F92-8D2DFC907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6044" y="1978024"/>
            <a:ext cx="4095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1335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сетка" hidden="1">
            <a:extLst>
              <a:ext uri="{FF2B5EF4-FFF2-40B4-BE49-F238E27FC236}">
                <a16:creationId xmlns:a16="http://schemas.microsoft.com/office/drawing/2014/main" id="{629CA93D-9679-4779-8DA4-58E14EFAC2CA}"/>
              </a:ext>
            </a:extLst>
          </p:cNvPr>
          <p:cNvGrpSpPr/>
          <p:nvPr/>
        </p:nvGrpSpPr>
        <p:grpSpPr>
          <a:xfrm>
            <a:off x="2449514" y="666750"/>
            <a:ext cx="12169775" cy="8359684"/>
            <a:chOff x="334963" y="260350"/>
            <a:chExt cx="11511597" cy="619125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44F0E505-58E8-4856-B777-AC6093A9C477}"/>
                </a:ext>
              </a:extLst>
            </p:cNvPr>
            <p:cNvGrpSpPr/>
            <p:nvPr/>
          </p:nvGrpSpPr>
          <p:grpSpPr>
            <a:xfrm>
              <a:off x="334963" y="260350"/>
              <a:ext cx="11511597" cy="1947356"/>
              <a:chOff x="334963" y="260350"/>
              <a:chExt cx="11511597" cy="6333490"/>
            </a:xfrm>
          </p:grpSpPr>
          <p:sp>
            <p:nvSpPr>
              <p:cNvPr id="17" name="Прямоугольник 16">
                <a:extLst>
                  <a:ext uri="{FF2B5EF4-FFF2-40B4-BE49-F238E27FC236}">
                    <a16:creationId xmlns:a16="http://schemas.microsoft.com/office/drawing/2014/main" id="{F1DCF651-41F1-4041-BA11-012A650D2229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>
                <a:extLst>
                  <a:ext uri="{FF2B5EF4-FFF2-40B4-BE49-F238E27FC236}">
                    <a16:creationId xmlns:a16="http://schemas.microsoft.com/office/drawing/2014/main" id="{77C9D92A-BD72-4DDA-86A3-285DB84DBA90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>
                <a:extLst>
                  <a:ext uri="{FF2B5EF4-FFF2-40B4-BE49-F238E27FC236}">
                    <a16:creationId xmlns:a16="http://schemas.microsoft.com/office/drawing/2014/main" id="{38A7F6E9-A7EE-41A5-A8C4-C215A74CB34F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586F99BA-0C82-4D51-AD36-7AD29D4BEBCA}"/>
                </a:ext>
              </a:extLst>
            </p:cNvPr>
            <p:cNvGrpSpPr/>
            <p:nvPr/>
          </p:nvGrpSpPr>
          <p:grpSpPr>
            <a:xfrm>
              <a:off x="334963" y="2382297"/>
              <a:ext cx="11511597" cy="1947356"/>
              <a:chOff x="334963" y="260350"/>
              <a:chExt cx="11511597" cy="6333490"/>
            </a:xfrm>
          </p:grpSpPr>
          <p:sp>
            <p:nvSpPr>
              <p:cNvPr id="14" name="Прямоугольник 13">
                <a:extLst>
                  <a:ext uri="{FF2B5EF4-FFF2-40B4-BE49-F238E27FC236}">
                    <a16:creationId xmlns:a16="http://schemas.microsoft.com/office/drawing/2014/main" id="{DD8015E3-68A9-45C8-8F8F-BCCB420ECB7D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D1794DE9-620D-4CCB-83C4-CFEA55C027D3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Прямоугольник 15">
                <a:extLst>
                  <a:ext uri="{FF2B5EF4-FFF2-40B4-BE49-F238E27FC236}">
                    <a16:creationId xmlns:a16="http://schemas.microsoft.com/office/drawing/2014/main" id="{B54E66CB-6725-422F-AA25-A2E2905B9B75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7F81AA20-2B2E-4E8C-914B-7FBD23E9E922}"/>
                </a:ext>
              </a:extLst>
            </p:cNvPr>
            <p:cNvGrpSpPr/>
            <p:nvPr/>
          </p:nvGrpSpPr>
          <p:grpSpPr>
            <a:xfrm>
              <a:off x="334963" y="4504244"/>
              <a:ext cx="11511597" cy="1947356"/>
              <a:chOff x="334963" y="260350"/>
              <a:chExt cx="11511597" cy="6333490"/>
            </a:xfrm>
          </p:grpSpPr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0907CDF5-DF00-4601-9507-26683ABE26CE}"/>
                  </a:ext>
                </a:extLst>
              </p:cNvPr>
              <p:cNvSpPr/>
              <p:nvPr/>
            </p:nvSpPr>
            <p:spPr>
              <a:xfrm>
                <a:off x="33496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ик 11">
                <a:extLst>
                  <a:ext uri="{FF2B5EF4-FFF2-40B4-BE49-F238E27FC236}">
                    <a16:creationId xmlns:a16="http://schemas.microsoft.com/office/drawing/2014/main" id="{20A986CF-C6D5-4717-B7B5-AFFE599B1347}"/>
                  </a:ext>
                </a:extLst>
              </p:cNvPr>
              <p:cNvSpPr/>
              <p:nvPr/>
            </p:nvSpPr>
            <p:spPr>
              <a:xfrm>
                <a:off x="428720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7DF5B581-EB52-41CB-82E2-BE2CBDD2701A}"/>
                  </a:ext>
                </a:extLst>
              </p:cNvPr>
              <p:cNvSpPr/>
              <p:nvPr/>
            </p:nvSpPr>
            <p:spPr>
              <a:xfrm>
                <a:off x="8239443" y="260350"/>
                <a:ext cx="3607117" cy="63334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47" name="TextBox 96"/>
          <p:cNvSpPr/>
          <p:nvPr/>
        </p:nvSpPr>
        <p:spPr>
          <a:xfrm>
            <a:off x="10501320" y="2145960"/>
            <a:ext cx="3779640" cy="28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8" name="Рисунок 6" descr="Изображение выглядит как в позе&#10;&#10;Автоматически созданное описание" hidden="1"/>
          <p:cNvPicPr/>
          <p:nvPr/>
        </p:nvPicPr>
        <p:blipFill>
          <a:blip r:embed="rId3"/>
          <a:stretch/>
        </p:blipFill>
        <p:spPr>
          <a:xfrm>
            <a:off x="2448120" y="2839320"/>
            <a:ext cx="5836320" cy="4601520"/>
          </a:xfrm>
          <a:prstGeom prst="rect">
            <a:avLst/>
          </a:prstGeom>
          <a:ln w="0">
            <a:noFill/>
          </a:ln>
        </p:spPr>
      </p:pic>
      <p:sp>
        <p:nvSpPr>
          <p:cNvPr id="149" name="TextBox 38"/>
          <p:cNvSpPr/>
          <p:nvPr/>
        </p:nvSpPr>
        <p:spPr>
          <a:xfrm>
            <a:off x="679450" y="380635"/>
            <a:ext cx="8143875" cy="359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3200" spc="-1" dirty="0">
                <a:solidFill>
                  <a:srgbClr val="0033A0"/>
                </a:solidFill>
                <a:latin typeface="Montserrat SemiBold" panose="00000700000000000000" pitchFamily="2" charset="-52"/>
                <a:ea typeface="DejaVu Sans"/>
              </a:rPr>
              <a:t>Обоснование выбора</a:t>
            </a:r>
            <a:endParaRPr lang="ru-RU" sz="3200" spc="-1" dirty="0">
              <a:latin typeface="Montserrat SemiBold" panose="00000700000000000000" pitchFamily="2" charset="-52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137C8CA-F8C9-4F2D-AE6D-CE42724ED18D}"/>
              </a:ext>
            </a:extLst>
          </p:cNvPr>
          <p:cNvSpPr txBox="1"/>
          <p:nvPr/>
        </p:nvSpPr>
        <p:spPr>
          <a:xfrm>
            <a:off x="4779273" y="2485994"/>
            <a:ext cx="1402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dirty="0">
                <a:solidFill>
                  <a:schemeClr val="bg1"/>
                </a:solidFill>
                <a:latin typeface="Montserrat Medium" panose="00000600000000000000" pitchFamily="2" charset="-52"/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56595EB-CE56-45D0-82FC-29A09A607633}"/>
              </a:ext>
            </a:extLst>
          </p:cNvPr>
          <p:cNvSpPr txBox="1"/>
          <p:nvPr/>
        </p:nvSpPr>
        <p:spPr>
          <a:xfrm>
            <a:off x="4506687" y="4442571"/>
            <a:ext cx="2474277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ontserrat Medium" panose="00000600000000000000" pitchFamily="2" charset="-52"/>
              </a:rPr>
              <a:t>Текст:</a:t>
            </a:r>
          </a:p>
          <a:p>
            <a:pPr marL="357750" indent="-285750">
              <a:spcBef>
                <a:spcPts val="600"/>
              </a:spcBef>
              <a:buBlip>
                <a:blip r:embed="rId4"/>
              </a:buBlip>
            </a:pPr>
            <a:r>
              <a:rPr lang="ru-RU" sz="1600" dirty="0">
                <a:latin typeface="Montserrat Medium" panose="00000600000000000000" pitchFamily="2" charset="-52"/>
              </a:rPr>
              <a:t>Буллиты</a:t>
            </a:r>
          </a:p>
          <a:p>
            <a:pPr marL="357750" indent="-285750">
              <a:spcBef>
                <a:spcPts val="600"/>
              </a:spcBef>
              <a:buBlip>
                <a:blip r:embed="rId4"/>
              </a:buBlip>
            </a:pPr>
            <a:r>
              <a:rPr lang="ru-RU" sz="1600" dirty="0">
                <a:latin typeface="Montserrat Medium" panose="00000600000000000000" pitchFamily="2" charset="-52"/>
              </a:rPr>
              <a:t>Буллиты</a:t>
            </a:r>
          </a:p>
          <a:p>
            <a:pPr marL="357750" indent="-285750">
              <a:spcBef>
                <a:spcPts val="600"/>
              </a:spcBef>
              <a:buBlip>
                <a:blip r:embed="rId4"/>
              </a:buBlip>
            </a:pPr>
            <a:r>
              <a:rPr lang="ru-RU" sz="1600" dirty="0">
                <a:latin typeface="Montserrat Medium" panose="00000600000000000000" pitchFamily="2" charset="-52"/>
              </a:rPr>
              <a:t>Буллиты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DDBA29C-096B-490E-B87F-BCE904A51899}"/>
              </a:ext>
            </a:extLst>
          </p:cNvPr>
          <p:cNvSpPr txBox="1"/>
          <p:nvPr/>
        </p:nvSpPr>
        <p:spPr>
          <a:xfrm>
            <a:off x="8684897" y="4442571"/>
            <a:ext cx="2474277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Montserrat Medium" panose="00000600000000000000" pitchFamily="2" charset="-52"/>
              </a:rPr>
              <a:t>Текст:</a:t>
            </a:r>
          </a:p>
          <a:p>
            <a:pPr marL="357750" indent="-285750">
              <a:spcBef>
                <a:spcPts val="600"/>
              </a:spcBef>
              <a:buBlip>
                <a:blip r:embed="rId5"/>
              </a:buBlip>
            </a:pPr>
            <a:r>
              <a:rPr lang="ru-RU" sz="1600" dirty="0">
                <a:latin typeface="Montserrat Medium" panose="00000600000000000000" pitchFamily="2" charset="-52"/>
              </a:rPr>
              <a:t>Буллиты</a:t>
            </a:r>
          </a:p>
          <a:p>
            <a:pPr marL="357750" indent="-285750">
              <a:spcBef>
                <a:spcPts val="600"/>
              </a:spcBef>
              <a:buBlip>
                <a:blip r:embed="rId5"/>
              </a:buBlip>
            </a:pPr>
            <a:r>
              <a:rPr lang="ru-RU" sz="1600" dirty="0">
                <a:latin typeface="Montserrat Medium" panose="00000600000000000000" pitchFamily="2" charset="-52"/>
              </a:rPr>
              <a:t>Буллиты</a:t>
            </a:r>
          </a:p>
          <a:p>
            <a:pPr marL="357750" indent="-285750">
              <a:spcBef>
                <a:spcPts val="600"/>
              </a:spcBef>
              <a:buBlip>
                <a:blip r:embed="rId5"/>
              </a:buBlip>
            </a:pPr>
            <a:r>
              <a:rPr lang="ru-RU" sz="1600" dirty="0">
                <a:latin typeface="Montserrat Medium" panose="00000600000000000000" pitchFamily="2" charset="-52"/>
              </a:rPr>
              <a:t>Буллиты </a:t>
            </a:r>
          </a:p>
        </p:txBody>
      </p:sp>
      <p:pic>
        <p:nvPicPr>
          <p:cNvPr id="47" name="палетка">
            <a:extLst>
              <a:ext uri="{FF2B5EF4-FFF2-40B4-BE49-F238E27FC236}">
                <a16:creationId xmlns:a16="http://schemas.microsoft.com/office/drawing/2014/main" id="{EFC47A00-A93F-45BF-A48E-9573F8EE7A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9628" y="3501656"/>
            <a:ext cx="1905652" cy="1519084"/>
          </a:xfrm>
          <a:prstGeom prst="rect">
            <a:avLst/>
          </a:prstGeom>
        </p:spPr>
      </p:pic>
      <p:graphicFrame>
        <p:nvGraphicFramePr>
          <p:cNvPr id="4" name="Диаграмма 7">
            <a:extLst>
              <a:ext uri="{FF2B5EF4-FFF2-40B4-BE49-F238E27FC236}">
                <a16:creationId xmlns:a16="http://schemas.microsoft.com/office/drawing/2014/main" id="{B902F88F-1C3B-801B-1980-C256DE47DE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7636707"/>
              </p:ext>
            </p:extLst>
          </p:nvPr>
        </p:nvGraphicFramePr>
        <p:xfrm>
          <a:off x="2680335" y="3053716"/>
          <a:ext cx="11938951" cy="3329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7" imgW="8608298" imgH="2389839" progId="Excel.Chart.8">
                  <p:embed/>
                </p:oleObj>
              </mc:Choice>
              <mc:Fallback>
                <p:oleObj name="Chart" r:id="rId7" imgW="8608298" imgH="2389839" progId="Excel.Chart.8">
                  <p:embed/>
                  <p:pic>
                    <p:nvPicPr>
                      <p:cNvPr id="22533" name="Диаграмма 7">
                        <a:extLst>
                          <a:ext uri="{FF2B5EF4-FFF2-40B4-BE49-F238E27FC236}">
                            <a16:creationId xmlns:a16="http://schemas.microsoft.com/office/drawing/2014/main" id="{4D769599-D329-29C8-CF39-2256E04A1117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0335" y="3053716"/>
                        <a:ext cx="11938951" cy="33293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: скругленные углы 9">
            <a:extLst>
              <a:ext uri="{FF2B5EF4-FFF2-40B4-BE49-F238E27FC236}">
                <a16:creationId xmlns:a16="http://schemas.microsoft.com/office/drawing/2014/main" id="{3671463C-B00D-ABA5-4B98-E53BA8225A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25936" y="5607368"/>
            <a:ext cx="2878138" cy="504507"/>
          </a:xfrm>
          <a:prstGeom prst="roundRect">
            <a:avLst>
              <a:gd name="adj" fmla="val 16667"/>
            </a:avLst>
          </a:prstGeom>
          <a:solidFill>
            <a:srgbClr val="CF4520"/>
          </a:solidFill>
          <a:ln w="25400" algn="ctr">
            <a:solidFill>
              <a:srgbClr val="0033A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960" b="1">
                <a:solidFill>
                  <a:srgbClr val="0033A0"/>
                </a:solidFill>
                <a:latin typeface="Verdana" panose="020B0604030504040204" pitchFamily="34" charset="0"/>
              </a:rPr>
              <a:t>НАМ ДОВЕРЯЮТ!</a:t>
            </a:r>
          </a:p>
        </p:txBody>
      </p:sp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id="{4E6512F6-B520-31CB-17EB-8136BB87A38F}"/>
              </a:ext>
            </a:extLst>
          </p:cNvPr>
          <p:cNvGraphicFramePr/>
          <p:nvPr/>
        </p:nvGraphicFramePr>
        <p:xfrm>
          <a:off x="2680335" y="6625116"/>
          <a:ext cx="11962591" cy="2806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2" name="Объект 3" descr="C:\Users\alekseeva\Desktop\Карта\nnob.png">
            <a:extLst>
              <a:ext uri="{FF2B5EF4-FFF2-40B4-BE49-F238E27FC236}">
                <a16:creationId xmlns:a16="http://schemas.microsoft.com/office/drawing/2014/main" id="{4228D5F8-BE24-62CE-7864-92F30BE37682}"/>
              </a:ext>
            </a:extLst>
          </p:cNvPr>
          <p:cNvPicPr>
            <a:picLocks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699" y="972208"/>
            <a:ext cx="1955800" cy="1998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Схема 22">
            <a:extLst>
              <a:ext uri="{FF2B5EF4-FFF2-40B4-BE49-F238E27FC236}">
                <a16:creationId xmlns:a16="http://schemas.microsoft.com/office/drawing/2014/main" id="{7E5DF741-E870-D23B-417D-8C1D72EB88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4513918"/>
              </p:ext>
            </p:extLst>
          </p:nvPr>
        </p:nvGraphicFramePr>
        <p:xfrm>
          <a:off x="6051741" y="-1062216"/>
          <a:ext cx="7046731" cy="58448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sp>
        <p:nvSpPr>
          <p:cNvPr id="24" name="Блок-схема: извлечение 23">
            <a:extLst>
              <a:ext uri="{FF2B5EF4-FFF2-40B4-BE49-F238E27FC236}">
                <a16:creationId xmlns:a16="http://schemas.microsoft.com/office/drawing/2014/main" id="{2AA48E73-551D-CBC0-A70B-45835D4FC807}"/>
              </a:ext>
            </a:extLst>
          </p:cNvPr>
          <p:cNvSpPr/>
          <p:nvPr/>
        </p:nvSpPr>
        <p:spPr>
          <a:xfrm rot="5400000">
            <a:off x="5827164" y="2475728"/>
            <a:ext cx="302260" cy="255588"/>
          </a:xfrm>
          <a:prstGeom prst="flowChartExtract">
            <a:avLst/>
          </a:prstGeom>
          <a:solidFill>
            <a:sysClr val="window" lastClr="FFFFFF">
              <a:hueOff val="0"/>
              <a:satOff val="0"/>
              <a:lumOff val="0"/>
              <a:alphaOff val="0"/>
            </a:sysClr>
          </a:solidFill>
          <a:ln w="25400" cap="flat" cmpd="sng" algn="ctr">
            <a:solidFill>
              <a:srgbClr val="CF4520"/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A76DBD9C-5CAB-AD13-FD29-0969DDB9A7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540677"/>
              </p:ext>
            </p:extLst>
          </p:nvPr>
        </p:nvGraphicFramePr>
        <p:xfrm>
          <a:off x="640780" y="1505992"/>
          <a:ext cx="14345220" cy="7739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409F1E5-3303-46E7-334A-BE198EDCE1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8687" y="282574"/>
            <a:ext cx="10875967" cy="999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842963"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075132">
              <a:lnSpc>
                <a:spcPct val="90000"/>
              </a:lnSpc>
            </a:pPr>
            <a:r>
              <a:rPr lang="ru-RU" altLang="ru-RU" sz="3200" spc="-1" dirty="0">
                <a:solidFill>
                  <a:srgbClr val="0033A0"/>
                </a:solidFill>
                <a:latin typeface="Montserrat SemiBold" panose="00000700000000000000" pitchFamily="2" charset="-52"/>
              </a:rPr>
              <a:t>Особенности взаимодействия с целевой группой (проблемы)</a:t>
            </a:r>
          </a:p>
        </p:txBody>
      </p:sp>
    </p:spTree>
    <p:extLst>
      <p:ext uri="{BB962C8B-B14F-4D97-AF65-F5344CB8AC3E}">
        <p14:creationId xmlns:p14="http://schemas.microsoft.com/office/powerpoint/2010/main" val="14324524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D724B4-9514-D784-20F6-D7C22504C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96850"/>
            <a:ext cx="9764712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pc="-1" dirty="0">
                <a:solidFill>
                  <a:srgbClr val="0033A0"/>
                </a:solidFill>
                <a:latin typeface="Montserrat SemiBold" panose="00000700000000000000" pitchFamily="2" charset="-52"/>
                <a:cs typeface="+mn-cs"/>
              </a:rPr>
              <a:t>Портрет инвалида, обратившегося в ЦЗН</a:t>
            </a:r>
          </a:p>
        </p:txBody>
      </p:sp>
      <p:pic>
        <p:nvPicPr>
          <p:cNvPr id="3" name="Рисунок 5">
            <a:extLst>
              <a:ext uri="{FF2B5EF4-FFF2-40B4-BE49-F238E27FC236}">
                <a16:creationId xmlns:a16="http://schemas.microsoft.com/office/drawing/2014/main" id="{99F9EC8C-2F6D-9DF2-A9E6-7C6513C32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 r="27115"/>
          <a:stretch>
            <a:fillRect/>
          </a:stretch>
        </p:blipFill>
        <p:spPr bwMode="auto">
          <a:xfrm>
            <a:off x="179388" y="1196975"/>
            <a:ext cx="5129212" cy="604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9">
            <a:extLst>
              <a:ext uri="{FF2B5EF4-FFF2-40B4-BE49-F238E27FC236}">
                <a16:creationId xmlns:a16="http://schemas.microsoft.com/office/drawing/2014/main" id="{C951FA2C-156F-F72F-195C-A06A87F73A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818505"/>
              </p:ext>
            </p:extLst>
          </p:nvPr>
        </p:nvGraphicFramePr>
        <p:xfrm>
          <a:off x="5408612" y="1196974"/>
          <a:ext cx="10910887" cy="8533213"/>
        </p:xfrm>
        <a:graphic>
          <a:graphicData uri="http://schemas.openxmlformats.org/drawingml/2006/table">
            <a:tbl>
              <a:tblPr/>
              <a:tblGrid>
                <a:gridCol w="28056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5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27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Возраст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50+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7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Пол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33A0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мужской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33A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27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Семейный статус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33A0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женат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94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Образование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33A0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в основном среднее профессиональное образование, на втором месте – высшее образование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644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Опыт работы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33A0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имеется опыт работы.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Выявление заболевания и установление инвалидности сказалось на трудовой деятельности. Инвалид именно по этой причине либо не работает, либо вынужден сменить место работы. Перерыв в трудовой деятельности составляет от 1 года до 3 лет.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33A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69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Причины инвалидности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33A0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общие заболевания, нарушение функций опорно-двигательного аппарата. Большинство инвалидов – клиентов ЦЗН – имеют </a:t>
                      </a: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III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 группу инвалидности, на втором месте – </a:t>
                      </a: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II 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группа.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6622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Предпочтительные формы взаимодействия с ЦЗН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33A0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предпочитает личное посещение ЦЗН 1-2 раза в месяц дистанционному взаимодействию, поскольку не является активным пользователем сети интернет, современных интернет-сервисов и компьютерных (мобильных) устройств. Обращается в ЦЗН не единожды (многократно).</a:t>
                      </a:r>
                      <a:endParaRPr kumimoji="0" lang="ru-RU" altLang="ru-RU" sz="1800" b="0" i="0" u="none" strike="noStrike" cap="none" normalizeH="0" baseline="0">
                        <a:ln>
                          <a:noFill/>
                        </a:ln>
                        <a:solidFill>
                          <a:srgbClr val="0033A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6449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Цель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поляризована.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Половина инвалидов обращается в ЦЗН за подбором подходящей работы (при обеспечении условий труда и достойной оплате!). Другую половину в приоритете интересует только получение социальных выплат (пособия по безработице).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33A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7110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E10B5E18-8E19-7340-61BA-2C71B47156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3624774"/>
              </p:ext>
            </p:extLst>
          </p:nvPr>
        </p:nvGraphicFramePr>
        <p:xfrm>
          <a:off x="143445" y="1574328"/>
          <a:ext cx="16506255" cy="7696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B205A34B-E3C9-13F1-AE7A-0210F4ADE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4" y="161924"/>
            <a:ext cx="9559926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pc="-1" dirty="0">
                <a:solidFill>
                  <a:srgbClr val="0033A0"/>
                </a:solidFill>
                <a:latin typeface="Montserrat SemiBold" panose="00000700000000000000" pitchFamily="2" charset="-52"/>
                <a:cs typeface="+mn-cs"/>
              </a:rPr>
              <a:t>Клиентские ожидания целевой группы</a:t>
            </a:r>
          </a:p>
        </p:txBody>
      </p:sp>
    </p:spTree>
    <p:extLst>
      <p:ext uri="{BB962C8B-B14F-4D97-AF65-F5344CB8AC3E}">
        <p14:creationId xmlns:p14="http://schemas.microsoft.com/office/powerpoint/2010/main" val="36900176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58D2C-696F-1C83-0BAB-03F0FE20B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1775"/>
            <a:ext cx="901700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altLang="ru-RU" spc="-1" dirty="0">
                <a:solidFill>
                  <a:srgbClr val="0033A0"/>
                </a:solidFill>
                <a:latin typeface="Montserrat SemiBold" panose="00000700000000000000" pitchFamily="2" charset="-52"/>
                <a:cs typeface="+mn-cs"/>
              </a:rPr>
              <a:t>Клиентские показатели эффективности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9F27F4B9-0408-F74F-D290-1BCC1AC76E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8628374"/>
              </p:ext>
            </p:extLst>
          </p:nvPr>
        </p:nvGraphicFramePr>
        <p:xfrm>
          <a:off x="7567780" y="1466130"/>
          <a:ext cx="8688219" cy="79572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550AABFC-08BF-C8C3-0971-5CEACFB438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5295308"/>
              </p:ext>
            </p:extLst>
          </p:nvPr>
        </p:nvGraphicFramePr>
        <p:xfrm>
          <a:off x="1183127" y="1248048"/>
          <a:ext cx="6005073" cy="7105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571951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6C97D-68FB-03EE-1D87-76AF88A96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3" y="196850"/>
            <a:ext cx="1010443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842963"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sz="3200" spc="-1" dirty="0">
                <a:solidFill>
                  <a:srgbClr val="0033A0"/>
                </a:solidFill>
                <a:latin typeface="Montserrat SemiBold" panose="00000700000000000000" pitchFamily="2" charset="-52"/>
              </a:rPr>
              <a:t>Замеры качества клиентского опыта в точках контакта клиента с ЦЗН</a:t>
            </a:r>
          </a:p>
        </p:txBody>
      </p:sp>
      <p:pic>
        <p:nvPicPr>
          <p:cNvPr id="3" name="Рисунок 6">
            <a:extLst>
              <a:ext uri="{FF2B5EF4-FFF2-40B4-BE49-F238E27FC236}">
                <a16:creationId xmlns:a16="http://schemas.microsoft.com/office/drawing/2014/main" id="{4E8B7CDB-5539-733D-E247-855610BD2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58"/>
          <a:stretch>
            <a:fillRect/>
          </a:stretch>
        </p:blipFill>
        <p:spPr bwMode="auto">
          <a:xfrm>
            <a:off x="12379039" y="5740400"/>
            <a:ext cx="3889662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0">
            <a:extLst>
              <a:ext uri="{FF2B5EF4-FFF2-40B4-BE49-F238E27FC236}">
                <a16:creationId xmlns:a16="http://schemas.microsoft.com/office/drawing/2014/main" id="{224074C4-C895-79CA-EE3B-E4BE973C2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99" y="1982214"/>
            <a:ext cx="5356471" cy="714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EB112079-7B07-6655-5910-9A0B59BB3F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1140401"/>
              </p:ext>
            </p:extLst>
          </p:nvPr>
        </p:nvGraphicFramePr>
        <p:xfrm>
          <a:off x="6077867" y="1318398"/>
          <a:ext cx="10104437" cy="4422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Рисунок 15">
            <a:extLst>
              <a:ext uri="{FF2B5EF4-FFF2-40B4-BE49-F238E27FC236}">
                <a16:creationId xmlns:a16="http://schemas.microsoft.com/office/drawing/2014/main" id="{3C462166-5F7B-2E2D-608A-A57037A0E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4" b="24156"/>
          <a:stretch>
            <a:fillRect/>
          </a:stretch>
        </p:blipFill>
        <p:spPr bwMode="auto">
          <a:xfrm>
            <a:off x="8038859" y="5740400"/>
            <a:ext cx="4010266" cy="338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714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0B0E7A-867F-A22C-4F4B-4FFC860F0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435447"/>
            <a:ext cx="1024413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842963"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sz="3200" spc="-1" dirty="0">
                <a:solidFill>
                  <a:srgbClr val="0033A0"/>
                </a:solidFill>
                <a:latin typeface="Montserrat SemiBold" panose="00000700000000000000" pitchFamily="2" charset="-52"/>
              </a:rPr>
              <a:t>Замеры качества клиентского опыта в точках контакта клиента с ЦЗН</a:t>
            </a: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04010AA-F248-14D2-EBF3-38D2935A7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48774" y="1616074"/>
            <a:ext cx="7032625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42963"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ru-RU" sz="1400" b="1" dirty="0">
                <a:latin typeface="Verdana" panose="020B0604030504040204" pitchFamily="34" charset="0"/>
              </a:rPr>
              <a:t>1. Как Вы оцениваете качество полученной Вами услуги в центре занятости? </a:t>
            </a:r>
            <a:endParaRPr lang="ru-RU" altLang="ru-RU" sz="140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>
              <a:buSzPts val="2000"/>
              <a:buFont typeface="Courier New" panose="02070309020205020404" pitchFamily="49" charset="0"/>
              <a:buChar char="o"/>
            </a:pPr>
            <a:r>
              <a:rPr lang="ru-RU" altLang="ru-RU" sz="1400" dirty="0">
                <a:latin typeface="Verdana" panose="020B0604030504040204" pitchFamily="34" charset="0"/>
              </a:rPr>
              <a:t>хорошо</a:t>
            </a:r>
          </a:p>
          <a:p>
            <a:pPr>
              <a:buSzPts val="2000"/>
              <a:buFont typeface="Courier New" panose="02070309020205020404" pitchFamily="49" charset="0"/>
              <a:buChar char="o"/>
            </a:pPr>
            <a:r>
              <a:rPr lang="ru-RU" altLang="ru-RU" sz="1400" dirty="0">
                <a:latin typeface="Verdana" panose="020B0604030504040204" pitchFamily="34" charset="0"/>
              </a:rPr>
              <a:t>плохо</a:t>
            </a:r>
          </a:p>
          <a:p>
            <a:pPr>
              <a:buSzPts val="2000"/>
              <a:buFont typeface="Courier New" panose="02070309020205020404" pitchFamily="49" charset="0"/>
              <a:buChar char="o"/>
            </a:pPr>
            <a:r>
              <a:rPr lang="ru-RU" altLang="ru-RU" sz="1400" dirty="0">
                <a:latin typeface="Verdana" panose="020B0604030504040204" pitchFamily="34" charset="0"/>
              </a:rPr>
              <a:t>затрудняюсь ответить</a:t>
            </a:r>
          </a:p>
          <a:p>
            <a:r>
              <a:rPr lang="ru-RU" altLang="ru-RU" sz="1400" dirty="0">
                <a:latin typeface="Verdana" panose="020B0604030504040204" pitchFamily="34" charset="0"/>
              </a:rPr>
              <a:t> </a:t>
            </a:r>
            <a:endParaRPr lang="ru-RU" altLang="ru-RU" sz="140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 algn="just"/>
            <a:r>
              <a:rPr lang="ru-RU" altLang="ru-RU" sz="1400" b="1" dirty="0">
                <a:latin typeface="Verdana" panose="020B0604030504040204" pitchFamily="34" charset="0"/>
              </a:rPr>
              <a:t>2. Как Вы оцениваете доступность получения информации о порядке предоставления данной услуги?</a:t>
            </a:r>
            <a:endParaRPr lang="ru-RU" altLang="ru-RU" sz="1400" dirty="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>
              <a:buSzPts val="2000"/>
              <a:buFont typeface="Courier New" panose="02070309020205020404" pitchFamily="49" charset="0"/>
              <a:buChar char="o"/>
            </a:pPr>
            <a:r>
              <a:rPr lang="ru-RU" altLang="ru-RU" sz="1400" dirty="0">
                <a:latin typeface="Verdana" panose="020B0604030504040204" pitchFamily="34" charset="0"/>
              </a:rPr>
              <a:t>хорошо</a:t>
            </a:r>
          </a:p>
          <a:p>
            <a:pPr>
              <a:buSzPts val="2000"/>
              <a:buFont typeface="Courier New" panose="02070309020205020404" pitchFamily="49" charset="0"/>
              <a:buChar char="o"/>
            </a:pPr>
            <a:r>
              <a:rPr lang="ru-RU" altLang="ru-RU" sz="1400" dirty="0">
                <a:latin typeface="Verdana" panose="020B0604030504040204" pitchFamily="34" charset="0"/>
              </a:rPr>
              <a:t>плохо</a:t>
            </a:r>
          </a:p>
          <a:p>
            <a:pPr>
              <a:buSzPts val="2000"/>
              <a:buFont typeface="Courier New" panose="02070309020205020404" pitchFamily="49" charset="0"/>
              <a:buChar char="o"/>
            </a:pPr>
            <a:r>
              <a:rPr lang="ru-RU" altLang="ru-RU" sz="1400" dirty="0">
                <a:latin typeface="Verdana" panose="020B0604030504040204" pitchFamily="34" charset="0"/>
              </a:rPr>
              <a:t>затрудняюсь ответить</a:t>
            </a:r>
          </a:p>
          <a:p>
            <a:pPr>
              <a:buSzPts val="2000"/>
              <a:buFont typeface="Courier New" panose="02070309020205020404" pitchFamily="49" charset="0"/>
              <a:buChar char="o"/>
            </a:pPr>
            <a:endParaRPr lang="ru-RU" altLang="ru-RU" sz="1400" dirty="0">
              <a:latin typeface="Verdana" panose="020B0604030504040204" pitchFamily="34" charset="0"/>
            </a:endParaRPr>
          </a:p>
          <a:p>
            <a:pPr>
              <a:buSzPts val="2000"/>
            </a:pPr>
            <a:r>
              <a:rPr lang="ru-RU" altLang="ru-RU" sz="1400" b="1" dirty="0">
                <a:latin typeface="Verdana" panose="020B0604030504040204" pitchFamily="34" charset="0"/>
              </a:rPr>
              <a:t>3. Оцените Ваши впечатления (ощущения) от посещения центра занятости</a:t>
            </a:r>
          </a:p>
          <a:p>
            <a:pPr>
              <a:buSzPts val="2000"/>
            </a:pPr>
            <a:r>
              <a:rPr lang="ru-RU" altLang="ru-RU" sz="1400" b="1" dirty="0">
                <a:latin typeface="Verdana" panose="020B0604030504040204" pitchFamily="34" charset="0"/>
              </a:rPr>
              <a:t>3.1. Оправдались ли Ваши ожидания от центра занятости?</a:t>
            </a:r>
          </a:p>
          <a:p>
            <a:pPr>
              <a:buSzPts val="2000"/>
            </a:pPr>
            <a:endParaRPr lang="ru-RU" altLang="ru-RU" sz="1400" b="1" dirty="0">
              <a:latin typeface="Verdana" panose="020B0604030504040204" pitchFamily="34" charset="0"/>
            </a:endParaRPr>
          </a:p>
          <a:p>
            <a:pPr>
              <a:buSzPts val="2000"/>
            </a:pPr>
            <a:endParaRPr lang="ru-RU" altLang="ru-RU" sz="1400" b="1" dirty="0">
              <a:latin typeface="Verdana" panose="020B0604030504040204" pitchFamily="34" charset="0"/>
            </a:endParaRPr>
          </a:p>
          <a:p>
            <a:pPr>
              <a:buSzPts val="2000"/>
            </a:pPr>
            <a:r>
              <a:rPr lang="ru-RU" altLang="ru-RU" sz="1400" b="1" dirty="0">
                <a:latin typeface="Verdana" panose="020B0604030504040204" pitchFamily="34" charset="0"/>
              </a:rPr>
              <a:t>3.2. Порекомендуете ли Вы воспользоваться услугами центра занятости Вашим родственникам или знакомым?</a:t>
            </a:r>
          </a:p>
          <a:p>
            <a:pPr>
              <a:buSzPts val="2000"/>
            </a:pPr>
            <a:endParaRPr lang="ru-RU" altLang="ru-RU" sz="1400" b="1" dirty="0">
              <a:latin typeface="Verdana" panose="020B0604030504040204" pitchFamily="34" charset="0"/>
            </a:endParaRPr>
          </a:p>
          <a:p>
            <a:pPr>
              <a:buSzPts val="2000"/>
            </a:pPr>
            <a:r>
              <a:rPr lang="ru-RU" altLang="ru-RU" sz="1400" b="1" dirty="0">
                <a:latin typeface="Verdana" panose="020B0604030504040204" pitchFamily="34" charset="0"/>
              </a:rPr>
              <a:t>3.3. Что Вам нравится в центре занятости? (напишите)</a:t>
            </a:r>
          </a:p>
          <a:p>
            <a:pPr>
              <a:buSzPts val="2000"/>
            </a:pPr>
            <a:endParaRPr lang="ru-RU" altLang="ru-RU" sz="1400" b="1" dirty="0">
              <a:latin typeface="Verdana" panose="020B0604030504040204" pitchFamily="34" charset="0"/>
            </a:endParaRPr>
          </a:p>
          <a:p>
            <a:pPr>
              <a:buSzPts val="2000"/>
            </a:pPr>
            <a:r>
              <a:rPr lang="ru-RU" altLang="ru-RU" sz="1400" b="1" dirty="0">
                <a:latin typeface="Verdana" panose="020B0604030504040204" pitchFamily="34" charset="0"/>
              </a:rPr>
              <a:t>3.4. Что Вам не нравится в центре занятости? (напишите)</a:t>
            </a:r>
          </a:p>
          <a:p>
            <a:pPr>
              <a:buSzPts val="2000"/>
            </a:pPr>
            <a:endParaRPr lang="ru-RU" altLang="ru-RU" sz="1400" b="1" dirty="0">
              <a:latin typeface="Verdana" panose="020B0604030504040204" pitchFamily="34" charset="0"/>
            </a:endParaRPr>
          </a:p>
          <a:p>
            <a:pPr>
              <a:buSzPts val="2000"/>
            </a:pPr>
            <a:r>
              <a:rPr lang="ru-RU" altLang="ru-RU" sz="1400" b="1" dirty="0">
                <a:latin typeface="Verdana" panose="020B0604030504040204" pitchFamily="34" charset="0"/>
              </a:rPr>
              <a:t>3.5. Что бы Вы предложили изменить в организации работы центра занятости? (напишите)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66">
            <a:extLst>
              <a:ext uri="{FF2B5EF4-FFF2-40B4-BE49-F238E27FC236}">
                <a16:creationId xmlns:a16="http://schemas.microsoft.com/office/drawing/2014/main" id="{268616A7-49E6-C008-5395-730471C27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1" y="3552324"/>
            <a:ext cx="5878512" cy="440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30E1C8-9DC3-799F-5514-5E2163AFD89D}"/>
              </a:ext>
            </a:extLst>
          </p:cNvPr>
          <p:cNvSpPr txBox="1"/>
          <p:nvPr/>
        </p:nvSpPr>
        <p:spPr>
          <a:xfrm>
            <a:off x="355600" y="7959725"/>
            <a:ext cx="1583690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  <a:defRPr/>
            </a:pPr>
            <a:r>
              <a:rPr lang="ru-RU" sz="1800" b="1" dirty="0">
                <a:solidFill>
                  <a:srgbClr val="CF452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Результаты показали:</a:t>
            </a:r>
          </a:p>
          <a:p>
            <a:pPr indent="449580" algn="just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69B3E7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 качество работы сотрудников центра занятости</a:t>
            </a:r>
          </a:p>
          <a:p>
            <a:pPr indent="449580" algn="just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69B3E7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 доступность центра занятости для клиента</a:t>
            </a:r>
          </a:p>
          <a:p>
            <a:pPr indent="449580" algn="just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69B3E7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- удовлетворенность клиента от полученной услуги</a:t>
            </a:r>
          </a:p>
          <a:p>
            <a:pPr indent="450215" algn="just">
              <a:spcAft>
                <a:spcPts val="0"/>
              </a:spcAft>
              <a:defRPr/>
            </a:pPr>
            <a:r>
              <a:rPr lang="ru-RU" sz="1800" b="1" dirty="0">
                <a:solidFill>
                  <a:srgbClr val="CF452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Средний балл по впечатлениям от посещения ЦЗН - 2,6 </a:t>
            </a:r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(максимально предусмотрен был 3)</a:t>
            </a:r>
          </a:p>
        </p:txBody>
      </p:sp>
      <p:sp>
        <p:nvSpPr>
          <p:cNvPr id="6" name="TextBox 70">
            <a:extLst>
              <a:ext uri="{FF2B5EF4-FFF2-40B4-BE49-F238E27FC236}">
                <a16:creationId xmlns:a16="http://schemas.microsoft.com/office/drawing/2014/main" id="{8052096B-402C-8A81-EBED-4603D998B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1" y="1384227"/>
            <a:ext cx="587851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42963"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ru-RU" b="1" dirty="0">
                <a:solidFill>
                  <a:srgbClr val="0033A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Замеры клиентского опыта проведены во всех точках контакта клиента инвалида на всем его пути поиска подходящей работы через ЦЗН</a:t>
            </a:r>
          </a:p>
        </p:txBody>
      </p:sp>
      <p:graphicFrame>
        <p:nvGraphicFramePr>
          <p:cNvPr id="7" name="Таблица 75">
            <a:extLst>
              <a:ext uri="{FF2B5EF4-FFF2-40B4-BE49-F238E27FC236}">
                <a16:creationId xmlns:a16="http://schemas.microsoft.com/office/drawing/2014/main" id="{8FD836E6-EACF-EBF6-CB41-932F863918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769593"/>
              </p:ext>
            </p:extLst>
          </p:nvPr>
        </p:nvGraphicFramePr>
        <p:xfrm>
          <a:off x="787400" y="2383925"/>
          <a:ext cx="5878511" cy="1238843"/>
        </p:xfrm>
        <a:graphic>
          <a:graphicData uri="http://schemas.openxmlformats.org/drawingml/2006/table">
            <a:tbl>
              <a:tblPr/>
              <a:tblGrid>
                <a:gridCol w="45750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3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4677">
                <a:tc>
                  <a:txBody>
                    <a:bodyPr/>
                    <a:lstStyle>
                      <a:lvl1pPr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Метрики измерения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9B3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9B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1241">
                <a:tc>
                  <a:txBody>
                    <a:bodyPr/>
                    <a:lstStyle>
                      <a:lvl1pPr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Точки контакта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9B3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9B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1241">
                <a:tc>
                  <a:txBody>
                    <a:bodyPr/>
                    <a:lstStyle>
                      <a:lvl1pPr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Этапы пути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9B3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9B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1241">
                <a:tc>
                  <a:txBody>
                    <a:bodyPr/>
                    <a:lstStyle>
                      <a:lvl1pPr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Выявлено болевых точек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9B3E7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T="45681" marB="45681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9B3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10857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D1A21-BE56-F14D-74F5-FE2F5BEA2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527050"/>
            <a:ext cx="1197133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842963"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sz="3200" spc="-1" dirty="0">
                <a:solidFill>
                  <a:srgbClr val="0033A0"/>
                </a:solidFill>
                <a:latin typeface="Montserrat SemiBold" panose="00000700000000000000" pitchFamily="2" charset="-52"/>
              </a:rPr>
              <a:t>Карта решений по улучшению качества клиентского опыта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79E03972-2CEB-847C-E374-F9AAB0DF1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1888" y="1689100"/>
            <a:ext cx="13943012" cy="1051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842963">
              <a:defRPr sz="1600">
                <a:solidFill>
                  <a:srgbClr val="000000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altLang="ru-RU" sz="2000" b="1" dirty="0">
                <a:solidFill>
                  <a:srgbClr val="CF452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Карта решений </a:t>
            </a:r>
            <a:r>
              <a:rPr lang="ru-RU" altLang="ru-RU" sz="2000" dirty="0">
                <a:solidFill>
                  <a:srgbClr val="CF452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– перечень мероприятий, направленных на устранение болевых точек, выявленных в результате проведенных замеров клиентского опыта во всех точках контакта клиента инвалида на всем его пути поиска подходящей работы через ЦЗН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BB3EB105-B377-2C07-3436-4670A2403E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44152"/>
              </p:ext>
            </p:extLst>
          </p:nvPr>
        </p:nvGraphicFramePr>
        <p:xfrm>
          <a:off x="738981" y="5606078"/>
          <a:ext cx="15413038" cy="4010511"/>
        </p:xfrm>
        <a:graphic>
          <a:graphicData uri="http://schemas.openxmlformats.org/drawingml/2006/table">
            <a:tbl>
              <a:tblPr/>
              <a:tblGrid>
                <a:gridCol w="34870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9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30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62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2539">
                <a:tc>
                  <a:txBody>
                    <a:bodyPr/>
                    <a:lstStyle>
                      <a:lvl1pPr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Этап клиентского пути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Выявленные болевые точки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Решения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Срок реализации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7972">
                <a:tc>
                  <a:txBody>
                    <a:bodyPr/>
                    <a:lstStyle>
                      <a:lvl1pPr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. </a:t>
                      </a: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Решение о выборе удобного способа обращения в ЦЗН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A0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1. Сложно самостоятельно подать заявление в ЦЗН в электронном виде.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A0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2. Невозможно дозвониться до ЦЗН (долгое ожидание по причине небольшого количества сотрудников колл-центра).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A0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3. Некомпетентность ряда сотрудников ЦЗН по определенным вопросам.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A0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1. Создание на сайте ЦЗН возможности перехода на портал «Работа в России» (</a:t>
                      </a:r>
                      <a:r>
                        <a:rPr kumimoji="0" lang="ru-RU" altLang="ru-RU" sz="1600" b="0" i="0" u="sng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  <a:hlinkClick r:id="rId2"/>
                        </a:rPr>
                        <a:t>https://trudvsem.ru</a:t>
                      </a: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) для комфортной подачи заявления в электронном виде.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2. Мотивация и обучение специалистов колл-центра.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3. Внедрение механизмов оценки телефонного разговора и консультаций оператора (сайты - «</a:t>
                      </a:r>
                      <a:r>
                        <a:rPr kumimoji="0" lang="ru-RU" alt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отзовики</a:t>
                      </a: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»), предлагать оценить консультацию после окончания разговора, СМС-информирование. 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33A0"/>
                        </a:solidFill>
                        <a:effectLst/>
                        <a:latin typeface="Verdana" panose="020B0604030504040204" pitchFamily="34" charset="0"/>
                        <a:cs typeface="Arial" panose="020B0604020202020204" pitchFamily="34" charset="0"/>
                      </a:endParaRP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defRPr sz="140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33A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Times New Roman" panose="02020603050405020304" pitchFamily="18" charset="0"/>
                        </a:rPr>
                        <a:t>ноябрь – декабрь 2021 года</a:t>
                      </a:r>
                    </a:p>
                  </a:txBody>
                  <a:tcPr marT="45733" marB="4573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2EF930C8-6A33-5532-C2C0-DDF6D58E1E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5790778"/>
              </p:ext>
            </p:extLst>
          </p:nvPr>
        </p:nvGraphicFramePr>
        <p:xfrm>
          <a:off x="738981" y="2743509"/>
          <a:ext cx="16240919" cy="27609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23486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3523</TotalTime>
  <Words>1558</Words>
  <Application>Microsoft Macintosh PowerPoint</Application>
  <PresentationFormat>Произвольный</PresentationFormat>
  <Paragraphs>223</Paragraphs>
  <Slides>14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6" baseType="lpstr">
      <vt:lpstr>Montserrat</vt:lpstr>
      <vt:lpstr>Courier New</vt:lpstr>
      <vt:lpstr>Montserrat Medium</vt:lpstr>
      <vt:lpstr>Verdana</vt:lpstr>
      <vt:lpstr>Symbol</vt:lpstr>
      <vt:lpstr>Times New Roman</vt:lpstr>
      <vt:lpstr>Calibri</vt:lpstr>
      <vt:lpstr>Arial</vt:lpstr>
      <vt:lpstr>Wingdings</vt:lpstr>
      <vt:lpstr>Montserrat SemiBold</vt:lpstr>
      <vt:lpstr>Office Theme</vt:lpstr>
      <vt:lpstr>Chart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Александра Александровна Тихонова</dc:creator>
  <dc:description/>
  <cp:lastModifiedBy>Максим Максим</cp:lastModifiedBy>
  <cp:revision>221</cp:revision>
  <cp:lastPrinted>2022-08-05T16:50:40Z</cp:lastPrinted>
  <dcterms:created xsi:type="dcterms:W3CDTF">2022-02-02T17:42:51Z</dcterms:created>
  <dcterms:modified xsi:type="dcterms:W3CDTF">2022-09-28T15:51:25Z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4</vt:i4>
  </property>
  <property fmtid="{D5CDD505-2E9C-101B-9397-08002B2CF9AE}" pid="3" name="PresentationFormat">
    <vt:lpwstr>Широкоэкранный</vt:lpwstr>
  </property>
  <property fmtid="{D5CDD505-2E9C-101B-9397-08002B2CF9AE}" pid="4" name="Slides">
    <vt:i4>5</vt:i4>
  </property>
</Properties>
</file>